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85F78-9961-BBC7-A709-90D4BF042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382D39-BDBF-0C27-C312-030C1DC595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863B5-6A98-074D-5582-8D75C9961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307-E5FC-4D08-95CF-5A6FCA5ACD74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58D2-19B6-66C0-070F-28A5F6983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E7149-4EFF-CBAD-F126-65700A4E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A809F-5279-4ED1-82CA-7279BA793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34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D80B6-FCD8-9C65-9037-0455DA35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A92B8-F809-00F0-07B0-877E0BEF65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B07C5-356D-5C15-8910-16E43CD76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307-E5FC-4D08-95CF-5A6FCA5ACD74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EAFAD-F21B-F56B-3B54-64850C9B4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46A5E-7A3B-DF07-E6B5-FC75848CD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A809F-5279-4ED1-82CA-7279BA793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7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492A0C-985D-886E-E930-E707536740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5ECCD-D35D-E2BA-A73E-F69BFBB615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2C7CC-7584-B6EF-7EA6-E82B577F4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307-E5FC-4D08-95CF-5A6FCA5ACD74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7FD91-A9FD-5A58-F50B-9637234AE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3FC22-627C-93A9-F110-F2958D136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A809F-5279-4ED1-82CA-7279BA793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78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E70D0-FE6D-4366-8C43-C6914DE65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33407-E01E-4FC4-FB1B-8BA724A96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4285D-8EA2-6954-FECF-FC6231D0C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307-E5FC-4D08-95CF-5A6FCA5ACD74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E84BC-0730-B72A-AC75-6181AD21B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8E9D6-8D22-4283-771E-1D62F3F84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A809F-5279-4ED1-82CA-7279BA793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834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6BEDB-7558-2C51-9C15-08454B613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34AB4-5E81-51A7-7D64-B1AFA87FE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00852-0756-C4AA-3C24-4F78A9EB2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307-E5FC-4D08-95CF-5A6FCA5ACD74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38F5C-4479-F098-0D28-EBBE4E5DF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0C928-848B-DC71-2E02-09866677C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A809F-5279-4ED1-82CA-7279BA793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04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91099-9D1E-A9CB-1A9A-6B5B87D23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59121-0863-B664-4CBA-B614274632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C4A899-2A08-6C38-FED8-BC2266AB4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EC1BAD-B2AD-8D7C-D6BE-97176F43C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307-E5FC-4D08-95CF-5A6FCA5ACD74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F0B033-1A78-44EB-07AB-B97CD9D6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8C6C7F-E923-29C6-1CFA-BB5B1397E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A809F-5279-4ED1-82CA-7279BA793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620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17C0C-1327-3DCB-CF3B-5DA5E14F0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764CA-E998-9DB7-4230-413A192A3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E36348-4DAB-CC88-DB76-02C39EA863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176270-A5E4-0C95-625F-A9440DEC8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D82A52-5691-E1E7-F5D8-A6C21DD542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A9C147-6DA0-5A06-6768-886C237EC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307-E5FC-4D08-95CF-5A6FCA5ACD74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70D2B3-2F6C-1232-9D30-0D670535E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3890DF-024D-F8C7-0193-0E3C0F891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A809F-5279-4ED1-82CA-7279BA793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161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0462-6B39-4361-860A-F54FC0EA5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CF780A-FE40-628D-A887-74BD9A548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307-E5FC-4D08-95CF-5A6FCA5ACD74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ABF556-79C5-9059-9452-47F7CA372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DBC730-5DA8-F5C2-7B2A-B176DFAB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A809F-5279-4ED1-82CA-7279BA793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609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97AAA1-2869-BA9C-E668-D914FCE55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307-E5FC-4D08-95CF-5A6FCA5ACD74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99AA1C-1CEB-7579-DA3F-4F5933495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E5F34-A2AE-CD81-637F-141F46971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A809F-5279-4ED1-82CA-7279BA793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826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9E16F-1CDC-F3EF-5CA0-CAE65F0A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A2C66-ECCB-7EF7-718B-851FAF88F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112789-4905-7AAD-BFB1-3CE33E9F67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AAEB12-0947-39E3-7762-556544A74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307-E5FC-4D08-95CF-5A6FCA5ACD74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7DC47-1476-2409-D2A4-FE87F1B1B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BC0224-D33B-16C9-E747-08F76A0B3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A809F-5279-4ED1-82CA-7279BA793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75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0BDC2-D476-667B-CC2B-0C4B02027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4717AF-A0F8-E144-DDAC-ECE0BF5802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519A5E-8D21-436D-C6F4-BDDC9D80EC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2A364C-5BBF-9E0F-1392-45DD531A4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307-E5FC-4D08-95CF-5A6FCA5ACD74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E491D3-E4BE-44B2-5191-0C0D12ED6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A4B71-EC38-B670-6C0F-A5C710ADA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A809F-5279-4ED1-82CA-7279BA793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11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00983B-A208-72C6-B81B-95548A022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9BF30-9372-AF15-6893-2F72701F4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FEEC3-0973-4ADB-AD4B-DDC88DE117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9D307-E5FC-4D08-95CF-5A6FCA5ACD74}" type="datetimeFigureOut">
              <a:rPr lang="en-GB" smtClean="0"/>
              <a:t>08/03/2024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EFD8C-F3A0-6ECA-48BA-EC26C4E68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C411C-A8C2-4AF2-8FD4-4692A13FF7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A809F-5279-4ED1-82CA-7279BA7935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89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lcasforum.org/international-recruitmen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as.org.uk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orldsleepsociety.org/world-sleep-day/" TargetMode="External"/><Relationship Id="rId2" Type="http://schemas.openxmlformats.org/officeDocument/2006/relationships/hyperlink" Target="https://www.keepingwellnwl.nhs.uk/self-help-resources/common-problems/managing-sleep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keepingwellnwl.nhs.uk/referral-form" TargetMode="External"/><Relationship Id="rId4" Type="http://schemas.openxmlformats.org/officeDocument/2006/relationships/hyperlink" Target="mailto:keepingwell.nwl@nhs.ne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peter@lcasforum.or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udley@lcasforum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8D9324-BD73-739D-1D5B-766A85450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350" y="1122363"/>
            <a:ext cx="9258650" cy="23066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0BEBCB-F998-95B1-B55A-997F848CA2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B71F1B-4BE3-44C5-44A2-AF7F9A2661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Information please, in confidence</a:t>
            </a:r>
          </a:p>
          <a:p>
            <a:r>
              <a:rPr lang="en-GB" dirty="0"/>
              <a:t>As part of the Care Association Alliance national survey </a:t>
            </a:r>
          </a:p>
          <a:p>
            <a:r>
              <a:rPr lang="en-GB" dirty="0"/>
              <a:t>The fee rates you’re receiving from LAs</a:t>
            </a:r>
          </a:p>
        </p:txBody>
      </p:sp>
    </p:spTree>
    <p:extLst>
      <p:ext uri="{BB962C8B-B14F-4D97-AF65-F5344CB8AC3E}">
        <p14:creationId xmlns:p14="http://schemas.microsoft.com/office/powerpoint/2010/main" val="348976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B30046E-677F-8663-FC3F-57F3BD925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857250"/>
            <a:ext cx="9144000" cy="51435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4CDFC09-C85D-1D1F-BABF-0E3A79E617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84ED7E-4964-D6A6-61D2-A3CB59E241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253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15121-355A-81B7-25FC-680192492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Travel time for DCA staff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CEDC1-935B-AF34-DB58-291788FF5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Travel time between calls counts as paid work time, not lunch break.</a:t>
            </a:r>
          </a:p>
          <a:p>
            <a:r>
              <a:rPr lang="en-GB" dirty="0"/>
              <a:t>Not paying the travel time could lower the pay rate below the min wage and make you liable for prosecution. See this HMRC webinar </a:t>
            </a:r>
            <a:r>
              <a:rPr lang="en-GB" dirty="0">
                <a:hlinkClick r:id="rId2"/>
              </a:rPr>
              <a:t>https://lcasforum.org/international-recruitment/</a:t>
            </a:r>
            <a:r>
              <a:rPr lang="en-GB" dirty="0"/>
              <a:t> </a:t>
            </a:r>
          </a:p>
          <a:p>
            <a:r>
              <a:rPr lang="en-GB" dirty="0"/>
              <a:t>Sign up to ACAS and HMRC updates.</a:t>
            </a:r>
          </a:p>
          <a:p>
            <a:r>
              <a:rPr lang="en-GB" dirty="0"/>
              <a:t>If you are contracted to pay the LLW, then it should be paid, LAs are now checking this.</a:t>
            </a:r>
          </a:p>
          <a:p>
            <a:r>
              <a:rPr lang="en-GB" dirty="0"/>
              <a:t>The LLW is now being rolled out by M&amp;S and Tesco as examples, more competition for your staff.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66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9994D-E1D4-06E1-D73C-97D05616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Companies House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327FE-BCB2-FE4F-A617-888A03A51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 of March 4</a:t>
            </a:r>
            <a:r>
              <a:rPr lang="en-GB" baseline="30000" dirty="0"/>
              <a:t>th</a:t>
            </a:r>
            <a:r>
              <a:rPr lang="en-GB" dirty="0"/>
              <a:t> 2024, a range of measures to combat fraud</a:t>
            </a:r>
          </a:p>
          <a:p>
            <a:r>
              <a:rPr lang="en-GB" dirty="0"/>
              <a:t>greater powers to query information and request supporting evidence </a:t>
            </a:r>
          </a:p>
          <a:p>
            <a:r>
              <a:rPr lang="en-GB" dirty="0"/>
              <a:t>stronger checks on company names </a:t>
            </a:r>
          </a:p>
          <a:p>
            <a:r>
              <a:rPr lang="en-GB" dirty="0"/>
              <a:t>new rules for registered office</a:t>
            </a:r>
          </a:p>
          <a:p>
            <a:r>
              <a:rPr lang="en-GB" dirty="0"/>
              <a:t>a requirement for all companies to supply a registered email address</a:t>
            </a:r>
          </a:p>
          <a:p>
            <a:r>
              <a:rPr lang="en-GB" dirty="0"/>
              <a:t>requirement for subscribers to confirm they’re forming a company for a lawful purpose</a:t>
            </a:r>
          </a:p>
          <a:p>
            <a:r>
              <a:rPr lang="en-GB"/>
              <a:t>the ability to share data with other government departments and law enforcement agencies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8177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C67B99A-C869-6C89-B71D-4B6EC49B4B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753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5F9DA-D51E-44C8-107A-B7215563E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7837"/>
          </a:xfrm>
        </p:spPr>
        <p:txBody>
          <a:bodyPr>
            <a:normAutofit fontScale="90000"/>
          </a:bodyPr>
          <a:lstStyle/>
          <a:p>
            <a:r>
              <a:rPr lang="en-GB" dirty="0"/>
              <a:t>ACAS - </a:t>
            </a:r>
            <a:r>
              <a:rPr lang="en-GB" dirty="0">
                <a:hlinkClick r:id="rId2"/>
              </a:rPr>
              <a:t>www.acas.org.uk</a:t>
            </a:r>
            <a:r>
              <a:rPr lang="en-GB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B43114-E149-C3D5-D70E-5587EF4B0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87523"/>
            <a:ext cx="9144000" cy="1736521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GB" sz="6400" dirty="0"/>
              <a:t>Inclusive workplaces: making changes to better support neurodiversity - 14 March</a:t>
            </a:r>
          </a:p>
          <a:p>
            <a:pPr algn="l"/>
            <a:r>
              <a:rPr lang="en-GB" sz="6400" dirty="0"/>
              <a:t>Let's talk about menopause at work - 20 March</a:t>
            </a:r>
          </a:p>
          <a:p>
            <a:pPr algn="l"/>
            <a:r>
              <a:rPr lang="en-GB" sz="6400" dirty="0"/>
              <a:t>Flexible working requests: a case study and the law - 21 March</a:t>
            </a:r>
          </a:p>
          <a:p>
            <a:pPr algn="l"/>
            <a:r>
              <a:rPr lang="en-GB" sz="6400" dirty="0"/>
              <a:t>Carer's Leave - the law explained - 26 March</a:t>
            </a:r>
          </a:p>
          <a:p>
            <a:pPr algn="l"/>
            <a:r>
              <a:rPr lang="en-GB" sz="6400" dirty="0"/>
              <a:t>Sickness absence: supporting your staff - 27 March</a:t>
            </a:r>
          </a:p>
          <a:p>
            <a:pPr algn="l"/>
            <a:endParaRPr lang="en-GB" sz="6400"/>
          </a:p>
          <a:p>
            <a:pPr algn="l"/>
            <a:r>
              <a:rPr lang="en-GB" sz="6400"/>
              <a:t>These </a:t>
            </a:r>
            <a:r>
              <a:rPr lang="en-GB" sz="6400" dirty="0" err="1"/>
              <a:t>Acas</a:t>
            </a:r>
            <a:r>
              <a:rPr lang="en-GB" sz="6400" dirty="0"/>
              <a:t> webinars</a:t>
            </a:r>
          </a:p>
          <a:p>
            <a:pPr algn="l"/>
            <a:r>
              <a:rPr lang="en-GB" sz="6400" dirty="0"/>
              <a:t>- Are free to attend</a:t>
            </a:r>
          </a:p>
          <a:p>
            <a:pPr algn="l"/>
            <a:r>
              <a:rPr lang="en-GB" sz="6400" dirty="0"/>
              <a:t>- Are run by </a:t>
            </a:r>
            <a:r>
              <a:rPr lang="en-GB" sz="6400" dirty="0" err="1"/>
              <a:t>Acas</a:t>
            </a:r>
            <a:r>
              <a:rPr lang="en-GB" sz="6400" dirty="0"/>
              <a:t> experts</a:t>
            </a:r>
          </a:p>
          <a:p>
            <a:pPr algn="l"/>
            <a:r>
              <a:rPr lang="en-GB" sz="6400" dirty="0"/>
              <a:t>- Cover the essentials of employment law and employment relations</a:t>
            </a:r>
          </a:p>
          <a:p>
            <a:pPr algn="l"/>
            <a:r>
              <a:rPr lang="en-GB" sz="6400" dirty="0"/>
              <a:t>- Are typically run for an hour or less - allowing those with time constraints to attend</a:t>
            </a:r>
          </a:p>
          <a:p>
            <a:pPr algn="l"/>
            <a:r>
              <a:rPr lang="en-GB" sz="6400" dirty="0"/>
              <a:t>- Are designed for small and medium business attendees</a:t>
            </a:r>
          </a:p>
          <a:p>
            <a:pPr algn="l"/>
            <a:r>
              <a:rPr lang="en-GB" sz="6400" dirty="0"/>
              <a:t>- Provide the opportunity for Q&amp;A</a:t>
            </a:r>
          </a:p>
          <a:p>
            <a:pPr algn="l"/>
            <a:endParaRPr lang="en-GB" sz="6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2108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4EECB3-100C-A815-0B8E-E86044027B59}"/>
              </a:ext>
            </a:extLst>
          </p:cNvPr>
          <p:cNvSpPr txBox="1"/>
          <p:nvPr/>
        </p:nvSpPr>
        <p:spPr>
          <a:xfrm>
            <a:off x="3048699" y="1558099"/>
            <a:ext cx="6094602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DA1C9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World Sleep Day – Keeping Well NWL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15</a:t>
            </a:r>
            <a:r>
              <a:rPr lang="en-GB" sz="1800" baseline="30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en-GB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March is World Sleep Day.  For health and social care staff, factors like working shift patterns can have a big impact on the quality of staff’s sleep.  Poor sleep can in turn impact our mood and how we feel.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You can find more information, support and resources on the </a:t>
            </a:r>
            <a:r>
              <a:rPr lang="en-GB" sz="18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Keeping Well website</a:t>
            </a:r>
            <a:r>
              <a:rPr lang="en-GB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sleep page, and ways to get involved with World Sleep Day </a:t>
            </a:r>
            <a:r>
              <a:rPr lang="en-GB" sz="18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here.</a:t>
            </a:r>
            <a:endParaRPr lang="en-GB" sz="1800" u="sng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sz="1800" u="sng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 are here to support you. Get in touch with us by:   </a:t>
            </a:r>
            <a:r>
              <a:rPr lang="en-GB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Telephone: 0300 123 1705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Email: </a:t>
            </a:r>
            <a:r>
              <a:rPr lang="en-US" sz="18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keepingwell.nwl@nhs.net</a:t>
            </a:r>
            <a:r>
              <a:rPr lang="en-US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  </a:t>
            </a:r>
            <a:r>
              <a:rPr lang="en-GB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 a </a:t>
            </a:r>
            <a:r>
              <a:rPr lang="en-US" sz="18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self-referral form</a:t>
            </a:r>
            <a:endParaRPr lang="en-GB" sz="1100" u="sng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290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3A4C1E-EB58-4DE7-77CC-A94462363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0604383" cy="12287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2E3BC98-D3E0-7128-279F-67ADFF5FA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591" y="268448"/>
            <a:ext cx="10515600" cy="174491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AE34A-CBC1-2289-BF31-285C7471C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475"/>
            <a:ext cx="10515600" cy="3643488"/>
          </a:xfrm>
        </p:spPr>
        <p:txBody>
          <a:bodyPr/>
          <a:lstStyle/>
          <a:p>
            <a:r>
              <a:rPr lang="en-GB" sz="1800" u="sng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queries</a:t>
            </a: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 Peter Webb </a:t>
            </a:r>
            <a:r>
              <a:rPr lang="en-GB" sz="1800" u="sng" dirty="0">
                <a:solidFill>
                  <a:srgbClr val="0563C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peter@lcasforum.org</a:t>
            </a: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07956878901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Dudley Sawyerr </a:t>
            </a:r>
            <a:r>
              <a:rPr lang="en-GB" sz="1800" u="sng" dirty="0">
                <a:solidFill>
                  <a:srgbClr val="0563C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dudley@lcasforum.org</a:t>
            </a:r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07984466130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E&amp;OE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9888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5726</TotalTime>
  <Words>452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Travel time for DCA staff</vt:lpstr>
      <vt:lpstr>Companies House update</vt:lpstr>
      <vt:lpstr>PowerPoint Presentation</vt:lpstr>
      <vt:lpstr>ACAS - www.acas.org.uk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</dc:creator>
  <cp:lastModifiedBy>Peter</cp:lastModifiedBy>
  <cp:revision>8</cp:revision>
  <dcterms:created xsi:type="dcterms:W3CDTF">2024-03-06T15:29:12Z</dcterms:created>
  <dcterms:modified xsi:type="dcterms:W3CDTF">2024-03-12T11:45:13Z</dcterms:modified>
</cp:coreProperties>
</file>