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6" r:id="rId1"/>
    <p:sldMasterId id="2147483687" r:id="rId2"/>
    <p:sldMasterId id="2147483699" r:id="rId3"/>
  </p:sldMasterIdLst>
  <p:notesMasterIdLst>
    <p:notesMasterId r:id="rId18"/>
  </p:notesMasterIdLst>
  <p:sldIdLst>
    <p:sldId id="257" r:id="rId4"/>
    <p:sldId id="265" r:id="rId5"/>
    <p:sldId id="258" r:id="rId6"/>
    <p:sldId id="259" r:id="rId7"/>
    <p:sldId id="281" r:id="rId8"/>
    <p:sldId id="256" r:id="rId9"/>
    <p:sldId id="276" r:id="rId10"/>
    <p:sldId id="272" r:id="rId11"/>
    <p:sldId id="273" r:id="rId12"/>
    <p:sldId id="271" r:id="rId13"/>
    <p:sldId id="279" r:id="rId14"/>
    <p:sldId id="280" r:id="rId15"/>
    <p:sldId id="267" r:id="rId16"/>
    <p:sldId id="262"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5CEA"/>
    <a:srgbClr val="6C276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936"/>
    <p:restoredTop sz="96327"/>
  </p:normalViewPr>
  <p:slideViewPr>
    <p:cSldViewPr snapToGrid="0">
      <p:cViewPr varScale="1">
        <p:scale>
          <a:sx n="108" d="100"/>
          <a:sy n="108" d="100"/>
        </p:scale>
        <p:origin x="432"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36F6DBF-9786-D94B-84D2-04C1E18DFE1B}" type="datetimeFigureOut">
              <a:rPr lang="en-US" smtClean="0"/>
              <a:t>12/8/2023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8313F0A-6C80-1241-B7D0-5EA69BDEA579}" type="slidenum">
              <a:rPr lang="en-US" smtClean="0"/>
              <a:t>‹#›</a:t>
            </a:fld>
            <a:endParaRPr lang="en-US"/>
          </a:p>
        </p:txBody>
      </p:sp>
    </p:spTree>
    <p:extLst>
      <p:ext uri="{BB962C8B-B14F-4D97-AF65-F5344CB8AC3E}">
        <p14:creationId xmlns:p14="http://schemas.microsoft.com/office/powerpoint/2010/main" val="1278075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gov.uk/government/publications/skilled-worker-visa-shortage-occupations/skilled-worker-visa-shortage-occupations"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www.gov.uk/government/publications/skilled-worker-visa-shortage-occupations-for-health-and-education/skilled-worker-visa-shortage-occupations-for-healthcare-and-education"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Having been in existence for a number of years, the Covid epidemic changed the way that LCAS worked and that was in response to the needs and wants of social care providers. Covid (&amp; Brexit) have changed the way that we and most other systems work and interact. International recruitment and international recruits, long a feature of social care &amp; health have taken on a new dimension and remain vitally important to the sectors. It is important to say and to stress, that supporting </a:t>
            </a:r>
            <a:r>
              <a:rPr lang="en-GB" dirty="0" err="1"/>
              <a:t>Irs</a:t>
            </a:r>
            <a:r>
              <a:rPr lang="en-GB" dirty="0"/>
              <a:t> and ensuring they have  good experience in the UK is key to gaining more </a:t>
            </a:r>
            <a:r>
              <a:rPr lang="en-GB" dirty="0" err="1"/>
              <a:t>Irs</a:t>
            </a:r>
            <a:r>
              <a:rPr lang="en-GB" dirty="0"/>
              <a:t> and the future of IR use and social care. Good working practises are essential whether </a:t>
            </a:r>
            <a:r>
              <a:rPr lang="en-GB" dirty="0" err="1"/>
              <a:t>Irs</a:t>
            </a:r>
            <a:r>
              <a:rPr lang="en-GB" dirty="0"/>
              <a:t> are employed or not and a good organisational culture is vital to that. To ensure effective recruitment, retention and staff development, all knock on to quality and are reflected in CQC inspections.</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EBF6BB-CDF6-1F42-AE1E-6340EF5DD99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86066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auto"/>
            <a:r>
              <a:rPr lang="en-GB" b="0" i="0" dirty="0">
                <a:solidFill>
                  <a:srgbClr val="EB8C38"/>
                </a:solidFill>
                <a:effectLst/>
                <a:latin typeface="museo"/>
              </a:rPr>
              <a:t>The Government has announced a series of immigration reforms to reduce the level of legal migration, which has reached record-breaking figures in accordance with the latest reports.</a:t>
            </a:r>
          </a:p>
          <a:p>
            <a:pPr algn="l" fontAlgn="auto">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F8313F0A-6C80-1241-B7D0-5EA69BDEA579}" type="slidenum">
              <a:rPr lang="en-US" smtClean="0"/>
              <a:t>6</a:t>
            </a:fld>
            <a:endParaRPr lang="en-US"/>
          </a:p>
        </p:txBody>
      </p:sp>
    </p:spTree>
    <p:extLst>
      <p:ext uri="{BB962C8B-B14F-4D97-AF65-F5344CB8AC3E}">
        <p14:creationId xmlns:p14="http://schemas.microsoft.com/office/powerpoint/2010/main" val="32785656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auto">
              <a:buFont typeface="Arial" panose="020B0604020202020204" pitchFamily="34" charset="0"/>
              <a:buChar char="•"/>
            </a:pPr>
            <a:r>
              <a:rPr lang="en-GB" b="0" i="0" dirty="0">
                <a:solidFill>
                  <a:srgbClr val="2B2B2B"/>
                </a:solidFill>
                <a:effectLst/>
                <a:latin typeface="museo-sans"/>
              </a:rPr>
              <a:t>The headline was that the minimum salary requirement for a Skilled Worker visa will increase to £38,700 from £26,200. However, this will not apply to those coming to work under the health and care worker visa route. This is a relief for care operators, as the increased would be impossible to pay given current local authority funding constraints.</a:t>
            </a:r>
          </a:p>
          <a:p>
            <a:pPr algn="l" fontAlgn="auto">
              <a:buFont typeface="Arial" panose="020B0604020202020204" pitchFamily="34" charset="0"/>
              <a:buChar char="•"/>
            </a:pPr>
            <a:r>
              <a:rPr lang="en-GB" b="0" i="0" dirty="0">
                <a:solidFill>
                  <a:srgbClr val="2B2B2B"/>
                </a:solidFill>
                <a:effectLst/>
                <a:latin typeface="museo-sans"/>
              </a:rPr>
              <a:t>Care Workers will not be permitted to bring their dependants to the UK, reversing the current rules. Given that most workers bring their dependent children, a ban on doing so is likely to make working in the UK less attractive and they may look to other countries instead. This is likely to reduce the number of overseas care workers coming to the UK at a time when there is a significant shortage of staff;</a:t>
            </a:r>
          </a:p>
          <a:p>
            <a:pPr algn="l" fontAlgn="auto">
              <a:buFont typeface="Arial" panose="020B0604020202020204" pitchFamily="34" charset="0"/>
              <a:buChar char="•"/>
            </a:pPr>
            <a:r>
              <a:rPr lang="en-GB" b="0" i="0" dirty="0">
                <a:solidFill>
                  <a:srgbClr val="2B2B2B"/>
                </a:solidFill>
                <a:effectLst/>
                <a:latin typeface="museo-sans"/>
              </a:rPr>
              <a:t>Dependants of students will not be permitted to join from early next year, except for migrants pursuing Higher Education courses. However, such exemption is about to be reviewed. We have seen a significant increase in people on student visas working in the care sector and it is possible that these restrictions will reduce numbers, although this group are likely to be more socially mobile than other workers.</a:t>
            </a:r>
          </a:p>
          <a:p>
            <a:endParaRPr lang="en-US" dirty="0"/>
          </a:p>
        </p:txBody>
      </p:sp>
      <p:sp>
        <p:nvSpPr>
          <p:cNvPr id="4" name="Slide Number Placeholder 3"/>
          <p:cNvSpPr>
            <a:spLocks noGrp="1"/>
          </p:cNvSpPr>
          <p:nvPr>
            <p:ph type="sldNum" sz="quarter" idx="5"/>
          </p:nvPr>
        </p:nvSpPr>
        <p:spPr/>
        <p:txBody>
          <a:bodyPr/>
          <a:lstStyle/>
          <a:p>
            <a:fld id="{F8313F0A-6C80-1241-B7D0-5EA69BDEA579}" type="slidenum">
              <a:rPr lang="en-US" smtClean="0"/>
              <a:t>7</a:t>
            </a:fld>
            <a:endParaRPr lang="en-US"/>
          </a:p>
        </p:txBody>
      </p:sp>
    </p:spTree>
    <p:extLst>
      <p:ext uri="{BB962C8B-B14F-4D97-AF65-F5344CB8AC3E}">
        <p14:creationId xmlns:p14="http://schemas.microsoft.com/office/powerpoint/2010/main" val="32401648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dirty="0"/>
              <a:t>With around 152,000 vacancies in social care and with an </a:t>
            </a:r>
            <a:r>
              <a:rPr lang="en-US" dirty="0" err="1"/>
              <a:t>iflux</a:t>
            </a:r>
            <a:r>
              <a:rPr lang="en-US" dirty="0"/>
              <a:t> of 50,000 plus staff alone this year from overseas, it’s surprising </a:t>
            </a:r>
            <a:r>
              <a:rPr lang="en-US" b="1" dirty="0"/>
              <a:t>the government has gone down this road.</a:t>
            </a:r>
            <a:r>
              <a:rPr lang="en-GB" b="0" i="0" dirty="0">
                <a:solidFill>
                  <a:srgbClr val="141414"/>
                </a:solidFill>
                <a:effectLst/>
                <a:latin typeface="ReithSans"/>
              </a:rPr>
              <a:t> A "</a:t>
            </a:r>
            <a:r>
              <a:rPr lang="en-GB" b="1" i="0" dirty="0">
                <a:solidFill>
                  <a:srgbClr val="141414"/>
                </a:solidFill>
                <a:effectLst/>
                <a:latin typeface="inherit"/>
                <a:hlinkClick r:id="rId3"/>
              </a:rPr>
              <a:t>shortage occupation list</a:t>
            </a:r>
            <a:r>
              <a:rPr lang="en-GB" b="0" i="0" dirty="0">
                <a:solidFill>
                  <a:srgbClr val="141414"/>
                </a:solidFill>
                <a:effectLst/>
                <a:latin typeface="ReithSans"/>
              </a:rPr>
              <a:t>" exists to help employers fill certain roles.</a:t>
            </a:r>
          </a:p>
          <a:p>
            <a:pPr algn="l" fontAlgn="base"/>
            <a:r>
              <a:rPr lang="en-GB" b="0" i="0" dirty="0">
                <a:solidFill>
                  <a:srgbClr val="141414"/>
                </a:solidFill>
                <a:effectLst/>
                <a:latin typeface="ReithSans"/>
              </a:rPr>
              <a:t>These jobs have a lower salary threshold, making it easier for applicants to gain the required number of points to get a visa.</a:t>
            </a:r>
          </a:p>
          <a:p>
            <a:pPr algn="l" fontAlgn="base"/>
            <a:r>
              <a:rPr lang="en-GB" b="0" i="0" dirty="0">
                <a:solidFill>
                  <a:srgbClr val="141414"/>
                </a:solidFill>
                <a:effectLst/>
                <a:latin typeface="ReithSans"/>
              </a:rPr>
              <a:t>Jobs currently on the list include:</a:t>
            </a:r>
          </a:p>
          <a:p>
            <a:pPr algn="l" fontAlgn="base">
              <a:buFont typeface="Arial" panose="020B0604020202020204" pitchFamily="34" charset="0"/>
              <a:buChar char="•"/>
            </a:pPr>
            <a:r>
              <a:rPr lang="en-GB" b="1" i="0" dirty="0">
                <a:solidFill>
                  <a:srgbClr val="141414"/>
                </a:solidFill>
                <a:effectLst/>
                <a:latin typeface="inherit"/>
                <a:hlinkClick r:id="rId4"/>
              </a:rPr>
              <a:t>jobs in health and education</a:t>
            </a:r>
            <a:endParaRPr lang="en-GB" b="0" i="0" dirty="0">
              <a:solidFill>
                <a:srgbClr val="141414"/>
              </a:solidFill>
              <a:effectLst/>
              <a:latin typeface="ReithSans"/>
            </a:endParaRPr>
          </a:p>
          <a:p>
            <a:pPr algn="l" fontAlgn="base">
              <a:buFont typeface="Arial" panose="020B0604020202020204" pitchFamily="34" charset="0"/>
              <a:buChar char="•"/>
            </a:pPr>
            <a:r>
              <a:rPr lang="en-GB" b="0" i="0" dirty="0">
                <a:solidFill>
                  <a:srgbClr val="141414"/>
                </a:solidFill>
                <a:effectLst/>
                <a:latin typeface="ReithSans"/>
              </a:rPr>
              <a:t>care workers</a:t>
            </a:r>
          </a:p>
          <a:p>
            <a:endParaRPr lang="en-US" dirty="0"/>
          </a:p>
        </p:txBody>
      </p:sp>
      <p:sp>
        <p:nvSpPr>
          <p:cNvPr id="4" name="Slide Number Placeholder 3"/>
          <p:cNvSpPr>
            <a:spLocks noGrp="1"/>
          </p:cNvSpPr>
          <p:nvPr>
            <p:ph type="sldNum" sz="quarter" idx="5"/>
          </p:nvPr>
        </p:nvSpPr>
        <p:spPr/>
        <p:txBody>
          <a:bodyPr/>
          <a:lstStyle/>
          <a:p>
            <a:fld id="{F8313F0A-6C80-1241-B7D0-5EA69BDEA579}" type="slidenum">
              <a:rPr lang="en-US" smtClean="0"/>
              <a:t>8</a:t>
            </a:fld>
            <a:endParaRPr lang="en-US"/>
          </a:p>
        </p:txBody>
      </p:sp>
    </p:spTree>
    <p:extLst>
      <p:ext uri="{BB962C8B-B14F-4D97-AF65-F5344CB8AC3E}">
        <p14:creationId xmlns:p14="http://schemas.microsoft.com/office/powerpoint/2010/main" val="25201817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0" i="0" dirty="0">
                <a:solidFill>
                  <a:srgbClr val="0B0C0C"/>
                </a:solidFill>
                <a:effectLst/>
                <a:latin typeface="GDS Transport"/>
              </a:rPr>
              <a:t>Migration Advisory Committee (MAC) to</a:t>
            </a:r>
          </a:p>
          <a:p>
            <a:r>
              <a:rPr lang="en-GB" b="0" dirty="0">
                <a:effectLst/>
                <a:latin typeface="GDS Transport"/>
              </a:rPr>
              <a:t>undertake an independent review of adult social care, and the impact the ending freedom of movement has had on the sector.</a:t>
            </a:r>
          </a:p>
          <a:p>
            <a:r>
              <a:rPr lang="en-GB" b="0" i="0" dirty="0">
                <a:solidFill>
                  <a:srgbClr val="0B0C0C"/>
                </a:solidFill>
                <a:effectLst/>
                <a:latin typeface="GDS Transport"/>
              </a:rPr>
              <a:t>The highest proportion of visas being issued, with Skilled Worker and Health and Care Worker visas accounting for 63% Social care is a significant contributor to the UK economy of £51.5 Billion activity </a:t>
            </a:r>
            <a:r>
              <a:rPr lang="en-GB" b="0" i="0">
                <a:solidFill>
                  <a:srgbClr val="0B0C0C"/>
                </a:solidFill>
                <a:effectLst/>
                <a:latin typeface="GDS Transport"/>
              </a:rPr>
              <a:t>in England</a:t>
            </a:r>
            <a:endParaRPr lang="en-US" dirty="0"/>
          </a:p>
        </p:txBody>
      </p:sp>
      <p:sp>
        <p:nvSpPr>
          <p:cNvPr id="4" name="Slide Number Placeholder 3"/>
          <p:cNvSpPr>
            <a:spLocks noGrp="1"/>
          </p:cNvSpPr>
          <p:nvPr>
            <p:ph type="sldNum" sz="quarter" idx="5"/>
          </p:nvPr>
        </p:nvSpPr>
        <p:spPr/>
        <p:txBody>
          <a:bodyPr/>
          <a:lstStyle/>
          <a:p>
            <a:fld id="{F8313F0A-6C80-1241-B7D0-5EA69BDEA579}" type="slidenum">
              <a:rPr lang="en-US" smtClean="0"/>
              <a:t>9</a:t>
            </a:fld>
            <a:endParaRPr lang="en-US"/>
          </a:p>
        </p:txBody>
      </p:sp>
    </p:spTree>
    <p:extLst>
      <p:ext uri="{BB962C8B-B14F-4D97-AF65-F5344CB8AC3E}">
        <p14:creationId xmlns:p14="http://schemas.microsoft.com/office/powerpoint/2010/main" val="19553873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0B0C0C"/>
                </a:solidFill>
                <a:effectLst/>
                <a:latin typeface="GDS Transport"/>
              </a:rPr>
              <a:t>Today’s measures will ensure we continue to protect our NHS and social care systems while addressing significant concerns that have emerged since the introduction of the visa about high levels of non-compliance and worker exploitation and abuse within the adult social care sector, particularly for overseas workers employed within care occupations.</a:t>
            </a:r>
            <a:endParaRPr lang="en-US" dirty="0"/>
          </a:p>
        </p:txBody>
      </p:sp>
      <p:sp>
        <p:nvSpPr>
          <p:cNvPr id="4" name="Slide Number Placeholder 3"/>
          <p:cNvSpPr>
            <a:spLocks noGrp="1"/>
          </p:cNvSpPr>
          <p:nvPr>
            <p:ph type="sldNum" sz="quarter" idx="5"/>
          </p:nvPr>
        </p:nvSpPr>
        <p:spPr/>
        <p:txBody>
          <a:bodyPr/>
          <a:lstStyle/>
          <a:p>
            <a:fld id="{F8313F0A-6C80-1241-B7D0-5EA69BDEA579}" type="slidenum">
              <a:rPr lang="en-US" smtClean="0"/>
              <a:t>10</a:t>
            </a:fld>
            <a:endParaRPr lang="en-US"/>
          </a:p>
        </p:txBody>
      </p:sp>
    </p:spTree>
    <p:extLst>
      <p:ext uri="{BB962C8B-B14F-4D97-AF65-F5344CB8AC3E}">
        <p14:creationId xmlns:p14="http://schemas.microsoft.com/office/powerpoint/2010/main" val="42911062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50666DC1-CD27-4874-9484-9D06C59FE4D0}"/>
              </a:ext>
            </a:extLst>
          </p:cNvPr>
          <p:cNvSpPr/>
          <p:nvPr/>
        </p:nvSpPr>
        <p:spPr>
          <a:xfrm>
            <a:off x="0" y="0"/>
            <a:ext cx="12192000"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777579F-F417-47C2-AC03-911CCED021DB}"/>
              </a:ext>
            </a:extLst>
          </p:cNvPr>
          <p:cNvSpPr>
            <a:spLocks noGrp="1"/>
          </p:cNvSpPr>
          <p:nvPr>
            <p:ph type="ctrTitle"/>
          </p:nvPr>
        </p:nvSpPr>
        <p:spPr>
          <a:xfrm>
            <a:off x="484552" y="447675"/>
            <a:ext cx="8397511" cy="2714625"/>
          </a:xfrm>
        </p:spPr>
        <p:txBody>
          <a:bodyPr anchor="b">
            <a:normAutofit/>
          </a:bodyPr>
          <a:lstStyle>
            <a:lvl1pPr algn="l">
              <a:defRPr sz="540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1643E600-28DA-4780-9E00-2E12F74FF621}"/>
              </a:ext>
            </a:extLst>
          </p:cNvPr>
          <p:cNvSpPr>
            <a:spLocks noGrp="1"/>
          </p:cNvSpPr>
          <p:nvPr>
            <p:ph type="subTitle" idx="1"/>
          </p:nvPr>
        </p:nvSpPr>
        <p:spPr>
          <a:xfrm>
            <a:off x="484552" y="3602037"/>
            <a:ext cx="8397511" cy="2460625"/>
          </a:xfrm>
        </p:spPr>
        <p:txBody>
          <a:bodyPr>
            <a:normAutofit/>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E0E6F1DC-ADFB-42C9-AB34-FCB38C8123FC}"/>
              </a:ext>
            </a:extLst>
          </p:cNvPr>
          <p:cNvSpPr>
            <a:spLocks noGrp="1"/>
          </p:cNvSpPr>
          <p:nvPr>
            <p:ph type="dt" sz="half" idx="10"/>
          </p:nvPr>
        </p:nvSpPr>
        <p:spPr/>
        <p:txBody>
          <a:bodyPr/>
          <a:lstStyle/>
          <a:p>
            <a:fld id="{92538219-6E45-4D12-B767-46F92D5844D4}" type="datetime1">
              <a:rPr lang="en-US" smtClean="0"/>
              <a:t>12/8/2023</a:t>
            </a:fld>
            <a:endParaRPr lang="en-US"/>
          </a:p>
        </p:txBody>
      </p:sp>
      <p:sp>
        <p:nvSpPr>
          <p:cNvPr id="5" name="Footer Placeholder 4">
            <a:extLst>
              <a:ext uri="{FF2B5EF4-FFF2-40B4-BE49-F238E27FC236}">
                <a16:creationId xmlns:a16="http://schemas.microsoft.com/office/drawing/2014/main" id="{EE799E6D-BBA8-4A15-94DA-DBE8A4FDE6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803C82-8719-4FAC-94BF-2A91335FB58A}"/>
              </a:ext>
            </a:extLst>
          </p:cNvPr>
          <p:cNvSpPr>
            <a:spLocks noGrp="1"/>
          </p:cNvSpPr>
          <p:nvPr>
            <p:ph type="sldNum" sz="quarter" idx="12"/>
          </p:nvPr>
        </p:nvSpPr>
        <p:spPr/>
        <p:txBody>
          <a:bodyPr/>
          <a:lstStyle/>
          <a:p>
            <a:fld id="{1F646F3F-274D-499B-ABBE-824EB4ABDC3D}" type="slidenum">
              <a:rPr lang="en-US" smtClean="0"/>
              <a:t>‹#›</a:t>
            </a:fld>
            <a:endParaRPr lang="en-US"/>
          </a:p>
        </p:txBody>
      </p:sp>
    </p:spTree>
    <p:extLst>
      <p:ext uri="{BB962C8B-B14F-4D97-AF65-F5344CB8AC3E}">
        <p14:creationId xmlns:p14="http://schemas.microsoft.com/office/powerpoint/2010/main" val="13959264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C68A33-CB96-4CB1-9941-753BD0824C9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43EB269-70DF-4510-A313-336226558E5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1EA3CC-B2DC-4E87-826C-B885A7E62819}"/>
              </a:ext>
            </a:extLst>
          </p:cNvPr>
          <p:cNvSpPr>
            <a:spLocks noGrp="1"/>
          </p:cNvSpPr>
          <p:nvPr>
            <p:ph type="dt" sz="half" idx="10"/>
          </p:nvPr>
        </p:nvSpPr>
        <p:spPr/>
        <p:txBody>
          <a:bodyPr/>
          <a:lstStyle/>
          <a:p>
            <a:fld id="{836430B8-6059-41E5-A5DC-C07A76F5859A}" type="datetime1">
              <a:rPr lang="en-US" smtClean="0"/>
              <a:t>12/8/2023</a:t>
            </a:fld>
            <a:endParaRPr lang="en-US"/>
          </a:p>
        </p:txBody>
      </p:sp>
      <p:sp>
        <p:nvSpPr>
          <p:cNvPr id="5" name="Footer Placeholder 4">
            <a:extLst>
              <a:ext uri="{FF2B5EF4-FFF2-40B4-BE49-F238E27FC236}">
                <a16:creationId xmlns:a16="http://schemas.microsoft.com/office/drawing/2014/main" id="{7AF37F52-A7C4-4E21-A12A-02546D4775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66031F-5A79-48A7-8EDC-DDD9A9E4B9FC}"/>
              </a:ext>
            </a:extLst>
          </p:cNvPr>
          <p:cNvSpPr>
            <a:spLocks noGrp="1"/>
          </p:cNvSpPr>
          <p:nvPr>
            <p:ph type="sldNum" sz="quarter" idx="12"/>
          </p:nvPr>
        </p:nvSpPr>
        <p:spPr/>
        <p:txBody>
          <a:bodyPr/>
          <a:lstStyle/>
          <a:p>
            <a:fld id="{1F646F3F-274D-499B-ABBE-824EB4ABDC3D}" type="slidenum">
              <a:rPr lang="en-US" smtClean="0"/>
              <a:t>‹#›</a:t>
            </a:fld>
            <a:endParaRPr lang="en-US"/>
          </a:p>
        </p:txBody>
      </p:sp>
    </p:spTree>
    <p:extLst>
      <p:ext uri="{BB962C8B-B14F-4D97-AF65-F5344CB8AC3E}">
        <p14:creationId xmlns:p14="http://schemas.microsoft.com/office/powerpoint/2010/main" val="12492257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9188483-96C4-4E9C-AA6A-E70005461AEE}"/>
              </a:ext>
            </a:extLst>
          </p:cNvPr>
          <p:cNvSpPr/>
          <p:nvPr/>
        </p:nvSpPr>
        <p:spPr>
          <a:xfrm>
            <a:off x="9144000" y="0"/>
            <a:ext cx="3048000" cy="685466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Vertical Title 1">
            <a:extLst>
              <a:ext uri="{FF2B5EF4-FFF2-40B4-BE49-F238E27FC236}">
                <a16:creationId xmlns:a16="http://schemas.microsoft.com/office/drawing/2014/main" id="{0E4FCD54-7F0B-446E-9998-93E7BD7CE74D}"/>
              </a:ext>
            </a:extLst>
          </p:cNvPr>
          <p:cNvSpPr>
            <a:spLocks noGrp="1"/>
          </p:cNvSpPr>
          <p:nvPr>
            <p:ph type="title" orient="vert"/>
          </p:nvPr>
        </p:nvSpPr>
        <p:spPr>
          <a:xfrm>
            <a:off x="9534222" y="365125"/>
            <a:ext cx="2238678" cy="5811838"/>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D0766238-BBF1-4672-BC09-746C6967E5DF}"/>
              </a:ext>
            </a:extLst>
          </p:cNvPr>
          <p:cNvSpPr>
            <a:spLocks noGrp="1"/>
          </p:cNvSpPr>
          <p:nvPr>
            <p:ph type="body" orient="vert" idx="1"/>
          </p:nvPr>
        </p:nvSpPr>
        <p:spPr>
          <a:xfrm>
            <a:off x="484552" y="365125"/>
            <a:ext cx="8374062"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6F8F32A5-B67B-45C1-B454-12E9FBE0C869}"/>
              </a:ext>
            </a:extLst>
          </p:cNvPr>
          <p:cNvSpPr>
            <a:spLocks noGrp="1"/>
          </p:cNvSpPr>
          <p:nvPr>
            <p:ph type="dt" sz="half" idx="10"/>
          </p:nvPr>
        </p:nvSpPr>
        <p:spPr/>
        <p:txBody>
          <a:bodyPr/>
          <a:lstStyle/>
          <a:p>
            <a:fld id="{A09D0CB7-D16E-4358-B7F4-EA4A24554592}" type="datetime1">
              <a:rPr lang="en-US" smtClean="0"/>
              <a:t>12/8/2023</a:t>
            </a:fld>
            <a:endParaRPr lang="en-US"/>
          </a:p>
        </p:txBody>
      </p:sp>
      <p:sp>
        <p:nvSpPr>
          <p:cNvPr id="5" name="Footer Placeholder 4">
            <a:extLst>
              <a:ext uri="{FF2B5EF4-FFF2-40B4-BE49-F238E27FC236}">
                <a16:creationId xmlns:a16="http://schemas.microsoft.com/office/drawing/2014/main" id="{48E91896-9441-4636-89D5-84E5932A1EDB}"/>
              </a:ext>
            </a:extLst>
          </p:cNvPr>
          <p:cNvSpPr>
            <a:spLocks noGrp="1"/>
          </p:cNvSpPr>
          <p:nvPr>
            <p:ph type="ftr" sz="quarter" idx="11"/>
          </p:nvPr>
        </p:nvSpPr>
        <p:spPr>
          <a:xfrm>
            <a:off x="3228110" y="6356350"/>
            <a:ext cx="4114800" cy="365125"/>
          </a:xfrm>
        </p:spPr>
        <p:txBody>
          <a:bodyPr/>
          <a:lstStyle/>
          <a:p>
            <a:endParaRPr lang="en-US" dirty="0"/>
          </a:p>
        </p:txBody>
      </p:sp>
      <p:sp>
        <p:nvSpPr>
          <p:cNvPr id="6" name="Slide Number Placeholder 5">
            <a:extLst>
              <a:ext uri="{FF2B5EF4-FFF2-40B4-BE49-F238E27FC236}">
                <a16:creationId xmlns:a16="http://schemas.microsoft.com/office/drawing/2014/main" id="{88937DFE-7F48-4EB0-83BC-A93F342D2618}"/>
              </a:ext>
            </a:extLst>
          </p:cNvPr>
          <p:cNvSpPr>
            <a:spLocks noGrp="1"/>
          </p:cNvSpPr>
          <p:nvPr>
            <p:ph type="sldNum" sz="quarter" idx="12"/>
          </p:nvPr>
        </p:nvSpPr>
        <p:spPr/>
        <p:txBody>
          <a:bodyPr/>
          <a:lstStyle>
            <a:lvl1pPr>
              <a:defRPr>
                <a:solidFill>
                  <a:schemeClr val="bg1">
                    <a:alpha val="80000"/>
                  </a:schemeClr>
                </a:solidFill>
              </a:defRPr>
            </a:lvl1pPr>
          </a:lstStyle>
          <a:p>
            <a:fld id="{1F646F3F-274D-499B-ABBE-824EB4ABDC3D}" type="slidenum">
              <a:rPr lang="en-US" smtClean="0"/>
              <a:pPr/>
              <a:t>‹#›</a:t>
            </a:fld>
            <a:endParaRPr lang="en-US" dirty="0"/>
          </a:p>
        </p:txBody>
      </p:sp>
    </p:spTree>
    <p:extLst>
      <p:ext uri="{BB962C8B-B14F-4D97-AF65-F5344CB8AC3E}">
        <p14:creationId xmlns:p14="http://schemas.microsoft.com/office/powerpoint/2010/main" val="902574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517504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61513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879240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297352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06967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929350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209055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023834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59CF16-986E-4D90-AA40-CDB46E23320D}"/>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A6F14DA-A783-43BC-8F15-95408B89DE0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558C48B6-C394-452A-94D9-D4802755D841}"/>
              </a:ext>
            </a:extLst>
          </p:cNvPr>
          <p:cNvSpPr>
            <a:spLocks noGrp="1"/>
          </p:cNvSpPr>
          <p:nvPr>
            <p:ph type="dt" sz="half" idx="10"/>
          </p:nvPr>
        </p:nvSpPr>
        <p:spPr/>
        <p:txBody>
          <a:bodyPr/>
          <a:lstStyle/>
          <a:p>
            <a:fld id="{8BB296A2-D8F0-4E17-BFD0-A6C902250D59}" type="datetime1">
              <a:rPr lang="en-US" smtClean="0"/>
              <a:t>12/8/2023</a:t>
            </a:fld>
            <a:endParaRPr lang="en-US"/>
          </a:p>
        </p:txBody>
      </p:sp>
      <p:sp>
        <p:nvSpPr>
          <p:cNvPr id="5" name="Footer Placeholder 4">
            <a:extLst>
              <a:ext uri="{FF2B5EF4-FFF2-40B4-BE49-F238E27FC236}">
                <a16:creationId xmlns:a16="http://schemas.microsoft.com/office/drawing/2014/main" id="{43858A8A-3DD0-41C8-9F48-F4309FA195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706C92-7C02-4D34-B3E5-D549A7A36BD3}"/>
              </a:ext>
            </a:extLst>
          </p:cNvPr>
          <p:cNvSpPr>
            <a:spLocks noGrp="1"/>
          </p:cNvSpPr>
          <p:nvPr>
            <p:ph type="sldNum" sz="quarter" idx="12"/>
          </p:nvPr>
        </p:nvSpPr>
        <p:spPr/>
        <p:txBody>
          <a:bodyPr/>
          <a:lstStyle/>
          <a:p>
            <a:fld id="{1F646F3F-274D-499B-ABBE-824EB4ABDC3D}" type="slidenum">
              <a:rPr lang="en-US" smtClean="0"/>
              <a:t>‹#›</a:t>
            </a:fld>
            <a:endParaRPr lang="en-US"/>
          </a:p>
        </p:txBody>
      </p:sp>
    </p:spTree>
    <p:extLst>
      <p:ext uri="{BB962C8B-B14F-4D97-AF65-F5344CB8AC3E}">
        <p14:creationId xmlns:p14="http://schemas.microsoft.com/office/powerpoint/2010/main" val="23275243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914493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500446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297980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71473" y="3067813"/>
            <a:ext cx="13276698" cy="2116836"/>
          </a:xfrm>
        </p:spPr>
        <p:txBody>
          <a:bodyPr/>
          <a:lstStyle/>
          <a:p>
            <a:r>
              <a:rPr lang="en-US"/>
              <a:t>Click to edit Master title style</a:t>
            </a:r>
          </a:p>
        </p:txBody>
      </p:sp>
      <p:sp>
        <p:nvSpPr>
          <p:cNvPr id="3" name="Subtitle 2"/>
          <p:cNvSpPr>
            <a:spLocks noGrp="1"/>
          </p:cNvSpPr>
          <p:nvPr>
            <p:ph type="subTitle" idx="1"/>
          </p:nvPr>
        </p:nvSpPr>
        <p:spPr>
          <a:xfrm>
            <a:off x="2342947" y="5596128"/>
            <a:ext cx="10933751" cy="2523744"/>
          </a:xfrm>
        </p:spPr>
        <p:txBody>
          <a:bodyPr/>
          <a:lstStyle>
            <a:lvl1pPr marL="0" indent="0" algn="ctr">
              <a:buNone/>
              <a:defRPr>
                <a:solidFill>
                  <a:schemeClr val="tx1">
                    <a:tint val="75000"/>
                  </a:schemeClr>
                </a:solidFill>
              </a:defRPr>
            </a:lvl1pPr>
            <a:lvl2pPr marL="658368" indent="0" algn="ctr">
              <a:buNone/>
              <a:defRPr>
                <a:solidFill>
                  <a:schemeClr val="tx1">
                    <a:tint val="75000"/>
                  </a:schemeClr>
                </a:solidFill>
              </a:defRPr>
            </a:lvl2pPr>
            <a:lvl3pPr marL="1316736" indent="0" algn="ctr">
              <a:buNone/>
              <a:defRPr>
                <a:solidFill>
                  <a:schemeClr val="tx1">
                    <a:tint val="75000"/>
                  </a:schemeClr>
                </a:solidFill>
              </a:defRPr>
            </a:lvl3pPr>
            <a:lvl4pPr marL="1975104" indent="0" algn="ctr">
              <a:buNone/>
              <a:defRPr>
                <a:solidFill>
                  <a:schemeClr val="tx1">
                    <a:tint val="75000"/>
                  </a:schemeClr>
                </a:solidFill>
              </a:defRPr>
            </a:lvl4pPr>
            <a:lvl5pPr marL="2633472" indent="0" algn="ctr">
              <a:buNone/>
              <a:defRPr>
                <a:solidFill>
                  <a:schemeClr val="tx1">
                    <a:tint val="75000"/>
                  </a:schemeClr>
                </a:solidFill>
              </a:defRPr>
            </a:lvl5pPr>
            <a:lvl6pPr marL="3291840" indent="0" algn="ctr">
              <a:buNone/>
              <a:defRPr>
                <a:solidFill>
                  <a:schemeClr val="tx1">
                    <a:tint val="75000"/>
                  </a:schemeClr>
                </a:solidFill>
              </a:defRPr>
            </a:lvl6pPr>
            <a:lvl7pPr marL="3950208" indent="0" algn="ctr">
              <a:buNone/>
              <a:defRPr>
                <a:solidFill>
                  <a:schemeClr val="tx1">
                    <a:tint val="75000"/>
                  </a:schemeClr>
                </a:solidFill>
              </a:defRPr>
            </a:lvl7pPr>
            <a:lvl8pPr marL="4608576" indent="0" algn="ctr">
              <a:buNone/>
              <a:defRPr>
                <a:solidFill>
                  <a:schemeClr val="tx1">
                    <a:tint val="75000"/>
                  </a:schemeClr>
                </a:solidFill>
              </a:defRPr>
            </a:lvl8pPr>
            <a:lvl9pPr marL="5266944"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385462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994513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33844" y="6345937"/>
            <a:ext cx="13276698" cy="1961388"/>
          </a:xfrm>
        </p:spPr>
        <p:txBody>
          <a:bodyPr anchor="t"/>
          <a:lstStyle>
            <a:lvl1pPr algn="l">
              <a:defRPr sz="5760" b="1" cap="all"/>
            </a:lvl1pPr>
          </a:lstStyle>
          <a:p>
            <a:r>
              <a:rPr lang="en-US"/>
              <a:t>Click to edit Master title style</a:t>
            </a:r>
          </a:p>
        </p:txBody>
      </p:sp>
      <p:sp>
        <p:nvSpPr>
          <p:cNvPr id="3" name="Text Placeholder 2"/>
          <p:cNvSpPr>
            <a:spLocks noGrp="1"/>
          </p:cNvSpPr>
          <p:nvPr>
            <p:ph type="body" idx="1"/>
          </p:nvPr>
        </p:nvSpPr>
        <p:spPr>
          <a:xfrm>
            <a:off x="1233844" y="4185668"/>
            <a:ext cx="13276698" cy="2160269"/>
          </a:xfrm>
        </p:spPr>
        <p:txBody>
          <a:bodyPr anchor="b"/>
          <a:lstStyle>
            <a:lvl1pPr marL="0" indent="0">
              <a:buNone/>
              <a:defRPr sz="2880">
                <a:solidFill>
                  <a:schemeClr val="tx1">
                    <a:tint val="75000"/>
                  </a:schemeClr>
                </a:solidFill>
              </a:defRPr>
            </a:lvl1pPr>
            <a:lvl2pPr marL="658368" indent="0">
              <a:buNone/>
              <a:defRPr sz="2592">
                <a:solidFill>
                  <a:schemeClr val="tx1">
                    <a:tint val="75000"/>
                  </a:schemeClr>
                </a:solidFill>
              </a:defRPr>
            </a:lvl2pPr>
            <a:lvl3pPr marL="1316736" indent="0">
              <a:buNone/>
              <a:defRPr sz="2304">
                <a:solidFill>
                  <a:schemeClr val="tx1">
                    <a:tint val="75000"/>
                  </a:schemeClr>
                </a:solidFill>
              </a:defRPr>
            </a:lvl3pPr>
            <a:lvl4pPr marL="1975104" indent="0">
              <a:buNone/>
              <a:defRPr sz="2016">
                <a:solidFill>
                  <a:schemeClr val="tx1">
                    <a:tint val="75000"/>
                  </a:schemeClr>
                </a:solidFill>
              </a:defRPr>
            </a:lvl4pPr>
            <a:lvl5pPr marL="2633472" indent="0">
              <a:buNone/>
              <a:defRPr sz="2016">
                <a:solidFill>
                  <a:schemeClr val="tx1">
                    <a:tint val="75000"/>
                  </a:schemeClr>
                </a:solidFill>
              </a:defRPr>
            </a:lvl5pPr>
            <a:lvl6pPr marL="3291840" indent="0">
              <a:buNone/>
              <a:defRPr sz="2016">
                <a:solidFill>
                  <a:schemeClr val="tx1">
                    <a:tint val="75000"/>
                  </a:schemeClr>
                </a:solidFill>
              </a:defRPr>
            </a:lvl6pPr>
            <a:lvl7pPr marL="3950208" indent="0">
              <a:buNone/>
              <a:defRPr sz="2016">
                <a:solidFill>
                  <a:schemeClr val="tx1">
                    <a:tint val="75000"/>
                  </a:schemeClr>
                </a:solidFill>
              </a:defRPr>
            </a:lvl7pPr>
            <a:lvl8pPr marL="4608576" indent="0">
              <a:buNone/>
              <a:defRPr sz="2016">
                <a:solidFill>
                  <a:schemeClr val="tx1">
                    <a:tint val="75000"/>
                  </a:schemeClr>
                </a:solidFill>
              </a:defRPr>
            </a:lvl8pPr>
            <a:lvl9pPr marL="5266944" indent="0">
              <a:buNone/>
              <a:defRPr sz="2016">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168649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80982" y="2304289"/>
            <a:ext cx="6898676" cy="6517387"/>
          </a:xfrm>
        </p:spPr>
        <p:txBody>
          <a:bodyPr/>
          <a:lstStyle>
            <a:lvl1pPr>
              <a:defRPr sz="4032"/>
            </a:lvl1pPr>
            <a:lvl2pPr>
              <a:defRPr sz="3456"/>
            </a:lvl2pPr>
            <a:lvl3pPr>
              <a:defRPr sz="2880"/>
            </a:lvl3pPr>
            <a:lvl4pPr>
              <a:defRPr sz="2592"/>
            </a:lvl4pPr>
            <a:lvl5pPr>
              <a:defRPr sz="2592"/>
            </a:lvl5pPr>
            <a:lvl6pPr>
              <a:defRPr sz="2592"/>
            </a:lvl6pPr>
            <a:lvl7pPr>
              <a:defRPr sz="2592"/>
            </a:lvl7pPr>
            <a:lvl8pPr>
              <a:defRPr sz="2592"/>
            </a:lvl8pPr>
            <a:lvl9pPr>
              <a:defRPr sz="259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939986" y="2304289"/>
            <a:ext cx="6898676" cy="6517387"/>
          </a:xfrm>
        </p:spPr>
        <p:txBody>
          <a:bodyPr/>
          <a:lstStyle>
            <a:lvl1pPr>
              <a:defRPr sz="4032"/>
            </a:lvl1pPr>
            <a:lvl2pPr>
              <a:defRPr sz="3456"/>
            </a:lvl2pPr>
            <a:lvl3pPr>
              <a:defRPr sz="2880"/>
            </a:lvl3pPr>
            <a:lvl4pPr>
              <a:defRPr sz="2592"/>
            </a:lvl4pPr>
            <a:lvl5pPr>
              <a:defRPr sz="2592"/>
            </a:lvl5pPr>
            <a:lvl6pPr>
              <a:defRPr sz="2592"/>
            </a:lvl6pPr>
            <a:lvl7pPr>
              <a:defRPr sz="2592"/>
            </a:lvl7pPr>
            <a:lvl8pPr>
              <a:defRPr sz="2592"/>
            </a:lvl8pPr>
            <a:lvl9pPr>
              <a:defRPr sz="259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3449650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780982" y="2210563"/>
            <a:ext cx="6901389" cy="921257"/>
          </a:xfrm>
        </p:spPr>
        <p:txBody>
          <a:bodyPr anchor="b"/>
          <a:lstStyle>
            <a:lvl1pPr marL="0" indent="0">
              <a:buNone/>
              <a:defRPr sz="3456" b="1"/>
            </a:lvl1pPr>
            <a:lvl2pPr marL="658368" indent="0">
              <a:buNone/>
              <a:defRPr sz="2880" b="1"/>
            </a:lvl2pPr>
            <a:lvl3pPr marL="1316736" indent="0">
              <a:buNone/>
              <a:defRPr sz="2592" b="1"/>
            </a:lvl3pPr>
            <a:lvl4pPr marL="1975104" indent="0">
              <a:buNone/>
              <a:defRPr sz="2304" b="1"/>
            </a:lvl4pPr>
            <a:lvl5pPr marL="2633472" indent="0">
              <a:buNone/>
              <a:defRPr sz="2304" b="1"/>
            </a:lvl5pPr>
            <a:lvl6pPr marL="3291840" indent="0">
              <a:buNone/>
              <a:defRPr sz="2304" b="1"/>
            </a:lvl6pPr>
            <a:lvl7pPr marL="3950208" indent="0">
              <a:buNone/>
              <a:defRPr sz="2304" b="1"/>
            </a:lvl7pPr>
            <a:lvl8pPr marL="4608576" indent="0">
              <a:buNone/>
              <a:defRPr sz="2304" b="1"/>
            </a:lvl8pPr>
            <a:lvl9pPr marL="5266944" indent="0">
              <a:buNone/>
              <a:defRPr sz="2304" b="1"/>
            </a:lvl9pPr>
          </a:lstStyle>
          <a:p>
            <a:pPr lvl="0"/>
            <a:r>
              <a:rPr lang="en-US"/>
              <a:t>Click to edit Master text styles</a:t>
            </a:r>
          </a:p>
        </p:txBody>
      </p:sp>
      <p:sp>
        <p:nvSpPr>
          <p:cNvPr id="4" name="Content Placeholder 3"/>
          <p:cNvSpPr>
            <a:spLocks noGrp="1"/>
          </p:cNvSpPr>
          <p:nvPr>
            <p:ph sz="half" idx="2"/>
          </p:nvPr>
        </p:nvSpPr>
        <p:spPr>
          <a:xfrm>
            <a:off x="780982" y="3131820"/>
            <a:ext cx="6901389" cy="5689855"/>
          </a:xfrm>
        </p:spPr>
        <p:txBody>
          <a:bodyPr/>
          <a:lstStyle>
            <a:lvl1pPr>
              <a:defRPr sz="3456"/>
            </a:lvl1pPr>
            <a:lvl2pPr>
              <a:defRPr sz="2880"/>
            </a:lvl2pPr>
            <a:lvl3pPr>
              <a:defRPr sz="2592"/>
            </a:lvl3pPr>
            <a:lvl4pPr>
              <a:defRPr sz="2304"/>
            </a:lvl4pPr>
            <a:lvl5pPr>
              <a:defRPr sz="2304"/>
            </a:lvl5pPr>
            <a:lvl6pPr>
              <a:defRPr sz="2304"/>
            </a:lvl6pPr>
            <a:lvl7pPr>
              <a:defRPr sz="2304"/>
            </a:lvl7pPr>
            <a:lvl8pPr>
              <a:defRPr sz="2304"/>
            </a:lvl8pPr>
            <a:lvl9pPr>
              <a:defRPr sz="230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7934563" y="2210563"/>
            <a:ext cx="6904100" cy="921257"/>
          </a:xfrm>
        </p:spPr>
        <p:txBody>
          <a:bodyPr anchor="b"/>
          <a:lstStyle>
            <a:lvl1pPr marL="0" indent="0">
              <a:buNone/>
              <a:defRPr sz="3456" b="1"/>
            </a:lvl1pPr>
            <a:lvl2pPr marL="658368" indent="0">
              <a:buNone/>
              <a:defRPr sz="2880" b="1"/>
            </a:lvl2pPr>
            <a:lvl3pPr marL="1316736" indent="0">
              <a:buNone/>
              <a:defRPr sz="2592" b="1"/>
            </a:lvl3pPr>
            <a:lvl4pPr marL="1975104" indent="0">
              <a:buNone/>
              <a:defRPr sz="2304" b="1"/>
            </a:lvl4pPr>
            <a:lvl5pPr marL="2633472" indent="0">
              <a:buNone/>
              <a:defRPr sz="2304" b="1"/>
            </a:lvl5pPr>
            <a:lvl6pPr marL="3291840" indent="0">
              <a:buNone/>
              <a:defRPr sz="2304" b="1"/>
            </a:lvl6pPr>
            <a:lvl7pPr marL="3950208" indent="0">
              <a:buNone/>
              <a:defRPr sz="2304" b="1"/>
            </a:lvl7pPr>
            <a:lvl8pPr marL="4608576" indent="0">
              <a:buNone/>
              <a:defRPr sz="2304" b="1"/>
            </a:lvl8pPr>
            <a:lvl9pPr marL="5266944" indent="0">
              <a:buNone/>
              <a:defRPr sz="2304" b="1"/>
            </a:lvl9pPr>
          </a:lstStyle>
          <a:p>
            <a:pPr lvl="0"/>
            <a:r>
              <a:rPr lang="en-US"/>
              <a:t>Click to edit Master text styles</a:t>
            </a:r>
          </a:p>
        </p:txBody>
      </p:sp>
      <p:sp>
        <p:nvSpPr>
          <p:cNvPr id="6" name="Content Placeholder 5"/>
          <p:cNvSpPr>
            <a:spLocks noGrp="1"/>
          </p:cNvSpPr>
          <p:nvPr>
            <p:ph sz="quarter" idx="4"/>
          </p:nvPr>
        </p:nvSpPr>
        <p:spPr>
          <a:xfrm>
            <a:off x="7934563" y="3131820"/>
            <a:ext cx="6904100" cy="5689855"/>
          </a:xfrm>
        </p:spPr>
        <p:txBody>
          <a:bodyPr/>
          <a:lstStyle>
            <a:lvl1pPr>
              <a:defRPr sz="3456"/>
            </a:lvl1pPr>
            <a:lvl2pPr>
              <a:defRPr sz="2880"/>
            </a:lvl2pPr>
            <a:lvl3pPr>
              <a:defRPr sz="2592"/>
            </a:lvl3pPr>
            <a:lvl4pPr>
              <a:defRPr sz="2304"/>
            </a:lvl4pPr>
            <a:lvl5pPr>
              <a:defRPr sz="2304"/>
            </a:lvl5pPr>
            <a:lvl6pPr>
              <a:defRPr sz="2304"/>
            </a:lvl6pPr>
            <a:lvl7pPr>
              <a:defRPr sz="2304"/>
            </a:lvl7pPr>
            <a:lvl8pPr>
              <a:defRPr sz="2304"/>
            </a:lvl8pPr>
            <a:lvl9pPr>
              <a:defRPr sz="230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0560511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4444396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968314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266F9FA-E6B8-4CFC-B3F1-0C075546EE33}"/>
              </a:ext>
            </a:extLst>
          </p:cNvPr>
          <p:cNvSpPr/>
          <p:nvPr/>
        </p:nvSpPr>
        <p:spPr>
          <a:xfrm>
            <a:off x="0" y="0"/>
            <a:ext cx="12192000"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F16F270-B2AA-4935-885F-5924B1F63A3E}"/>
              </a:ext>
            </a:extLst>
          </p:cNvPr>
          <p:cNvSpPr>
            <a:spLocks noGrp="1"/>
          </p:cNvSpPr>
          <p:nvPr>
            <p:ph type="title"/>
          </p:nvPr>
        </p:nvSpPr>
        <p:spPr>
          <a:xfrm>
            <a:off x="484552" y="457200"/>
            <a:ext cx="10862898" cy="2724151"/>
          </a:xfrm>
        </p:spPr>
        <p:txBody>
          <a:bodyPr anchor="b">
            <a:normAutofit/>
          </a:bodyPr>
          <a:lstStyle>
            <a:lvl1pPr>
              <a:defRPr sz="5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522658E-3D87-4D5A-A602-847153CC4845}"/>
              </a:ext>
            </a:extLst>
          </p:cNvPr>
          <p:cNvSpPr>
            <a:spLocks noGrp="1"/>
          </p:cNvSpPr>
          <p:nvPr>
            <p:ph type="body" idx="1"/>
          </p:nvPr>
        </p:nvSpPr>
        <p:spPr>
          <a:xfrm>
            <a:off x="484552" y="3695701"/>
            <a:ext cx="10862898" cy="2393950"/>
          </a:xfrm>
        </p:spPr>
        <p:txBody>
          <a:bodyPr>
            <a:normAutofit/>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FAB1D84-A229-45B1-BD42-0DC0CE9F8DE9}"/>
              </a:ext>
            </a:extLst>
          </p:cNvPr>
          <p:cNvSpPr>
            <a:spLocks noGrp="1"/>
          </p:cNvSpPr>
          <p:nvPr>
            <p:ph type="dt" sz="half" idx="10"/>
          </p:nvPr>
        </p:nvSpPr>
        <p:spPr/>
        <p:txBody>
          <a:bodyPr/>
          <a:lstStyle/>
          <a:p>
            <a:fld id="{D9108C9C-1ACB-4C84-A002-C7E0E45B937A}" type="datetime1">
              <a:rPr lang="en-US" smtClean="0"/>
              <a:t>12/8/2023</a:t>
            </a:fld>
            <a:endParaRPr lang="en-US"/>
          </a:p>
        </p:txBody>
      </p:sp>
      <p:sp>
        <p:nvSpPr>
          <p:cNvPr id="5" name="Footer Placeholder 4">
            <a:extLst>
              <a:ext uri="{FF2B5EF4-FFF2-40B4-BE49-F238E27FC236}">
                <a16:creationId xmlns:a16="http://schemas.microsoft.com/office/drawing/2014/main" id="{2664EEF4-D461-49D7-8F24-8BFE2444B6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44055A-7488-4646-9E88-692036EA22DE}"/>
              </a:ext>
            </a:extLst>
          </p:cNvPr>
          <p:cNvSpPr>
            <a:spLocks noGrp="1"/>
          </p:cNvSpPr>
          <p:nvPr>
            <p:ph type="sldNum" sz="quarter" idx="12"/>
          </p:nvPr>
        </p:nvSpPr>
        <p:spPr/>
        <p:txBody>
          <a:bodyPr/>
          <a:lstStyle/>
          <a:p>
            <a:fld id="{1F646F3F-274D-499B-ABBE-824EB4ABDC3D}" type="slidenum">
              <a:rPr lang="en-US" smtClean="0"/>
              <a:t>‹#›</a:t>
            </a:fld>
            <a:endParaRPr lang="en-US"/>
          </a:p>
        </p:txBody>
      </p:sp>
    </p:spTree>
    <p:extLst>
      <p:ext uri="{BB962C8B-B14F-4D97-AF65-F5344CB8AC3E}">
        <p14:creationId xmlns:p14="http://schemas.microsoft.com/office/powerpoint/2010/main" val="25297007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80983" y="393192"/>
            <a:ext cx="5138755" cy="1673352"/>
          </a:xfrm>
        </p:spPr>
        <p:txBody>
          <a:bodyPr anchor="b"/>
          <a:lstStyle>
            <a:lvl1pPr algn="l">
              <a:defRPr sz="2880" b="1"/>
            </a:lvl1pPr>
          </a:lstStyle>
          <a:p>
            <a:r>
              <a:rPr lang="en-US"/>
              <a:t>Click to edit Master title style</a:t>
            </a:r>
          </a:p>
        </p:txBody>
      </p:sp>
      <p:sp>
        <p:nvSpPr>
          <p:cNvPr id="3" name="Content Placeholder 2"/>
          <p:cNvSpPr>
            <a:spLocks noGrp="1"/>
          </p:cNvSpPr>
          <p:nvPr>
            <p:ph idx="1"/>
          </p:nvPr>
        </p:nvSpPr>
        <p:spPr>
          <a:xfrm>
            <a:off x="6106847" y="393193"/>
            <a:ext cx="8731815" cy="8428483"/>
          </a:xfrm>
        </p:spPr>
        <p:txBody>
          <a:bodyPr/>
          <a:lstStyle>
            <a:lvl1pPr>
              <a:defRPr sz="4608"/>
            </a:lvl1pPr>
            <a:lvl2pPr>
              <a:defRPr sz="4032"/>
            </a:lvl2pPr>
            <a:lvl3pPr>
              <a:defRPr sz="3456"/>
            </a:lvl3pPr>
            <a:lvl4pPr>
              <a:defRPr sz="2880"/>
            </a:lvl4pPr>
            <a:lvl5pPr>
              <a:defRPr sz="2880"/>
            </a:lvl5pPr>
            <a:lvl6pPr>
              <a:defRPr sz="2880"/>
            </a:lvl6pPr>
            <a:lvl7pPr>
              <a:defRPr sz="2880"/>
            </a:lvl7pPr>
            <a:lvl8pPr>
              <a:defRPr sz="2880"/>
            </a:lvl8pPr>
            <a:lvl9pPr>
              <a:defRPr sz="288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780983" y="2066545"/>
            <a:ext cx="5138755" cy="6755131"/>
          </a:xfrm>
        </p:spPr>
        <p:txBody>
          <a:bodyPr/>
          <a:lstStyle>
            <a:lvl1pPr marL="0" indent="0">
              <a:buNone/>
              <a:defRPr sz="2016"/>
            </a:lvl1pPr>
            <a:lvl2pPr marL="658368" indent="0">
              <a:buNone/>
              <a:defRPr sz="1728"/>
            </a:lvl2pPr>
            <a:lvl3pPr marL="1316736" indent="0">
              <a:buNone/>
              <a:defRPr sz="1440"/>
            </a:lvl3pPr>
            <a:lvl4pPr marL="1975104" indent="0">
              <a:buNone/>
              <a:defRPr sz="1296"/>
            </a:lvl4pPr>
            <a:lvl5pPr marL="2633472" indent="0">
              <a:buNone/>
              <a:defRPr sz="1296"/>
            </a:lvl5pPr>
            <a:lvl6pPr marL="3291840" indent="0">
              <a:buNone/>
              <a:defRPr sz="1296"/>
            </a:lvl6pPr>
            <a:lvl7pPr marL="3950208" indent="0">
              <a:buNone/>
              <a:defRPr sz="1296"/>
            </a:lvl7pPr>
            <a:lvl8pPr marL="4608576" indent="0">
              <a:buNone/>
              <a:defRPr sz="1296"/>
            </a:lvl8pPr>
            <a:lvl9pPr marL="5266944" indent="0">
              <a:buNone/>
              <a:defRPr sz="1296"/>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7923232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61560" y="6912864"/>
            <a:ext cx="9371786" cy="816103"/>
          </a:xfrm>
        </p:spPr>
        <p:txBody>
          <a:bodyPr anchor="b"/>
          <a:lstStyle>
            <a:lvl1pPr algn="l">
              <a:defRPr sz="2880" b="1"/>
            </a:lvl1pPr>
          </a:lstStyle>
          <a:p>
            <a:r>
              <a:rPr lang="en-US"/>
              <a:t>Click to edit Master title style</a:t>
            </a:r>
          </a:p>
        </p:txBody>
      </p:sp>
      <p:sp>
        <p:nvSpPr>
          <p:cNvPr id="3" name="Picture Placeholder 2"/>
          <p:cNvSpPr>
            <a:spLocks noGrp="1"/>
          </p:cNvSpPr>
          <p:nvPr>
            <p:ph type="pic" idx="1"/>
          </p:nvPr>
        </p:nvSpPr>
        <p:spPr>
          <a:xfrm>
            <a:off x="3061560" y="882396"/>
            <a:ext cx="9371786" cy="5925312"/>
          </a:xfrm>
        </p:spPr>
        <p:txBody>
          <a:bodyPr/>
          <a:lstStyle>
            <a:lvl1pPr marL="0" indent="0">
              <a:buNone/>
              <a:defRPr sz="4608"/>
            </a:lvl1pPr>
            <a:lvl2pPr marL="658368" indent="0">
              <a:buNone/>
              <a:defRPr sz="4032"/>
            </a:lvl2pPr>
            <a:lvl3pPr marL="1316736" indent="0">
              <a:buNone/>
              <a:defRPr sz="3456"/>
            </a:lvl3pPr>
            <a:lvl4pPr marL="1975104" indent="0">
              <a:buNone/>
              <a:defRPr sz="2880"/>
            </a:lvl4pPr>
            <a:lvl5pPr marL="2633472" indent="0">
              <a:buNone/>
              <a:defRPr sz="2880"/>
            </a:lvl5pPr>
            <a:lvl6pPr marL="3291840" indent="0">
              <a:buNone/>
              <a:defRPr sz="2880"/>
            </a:lvl6pPr>
            <a:lvl7pPr marL="3950208" indent="0">
              <a:buNone/>
              <a:defRPr sz="2880"/>
            </a:lvl7pPr>
            <a:lvl8pPr marL="4608576" indent="0">
              <a:buNone/>
              <a:defRPr sz="2880"/>
            </a:lvl8pPr>
            <a:lvl9pPr marL="5266944" indent="0">
              <a:buNone/>
              <a:defRPr sz="2880"/>
            </a:lvl9pPr>
          </a:lstStyle>
          <a:p>
            <a:endParaRPr lang="en-US"/>
          </a:p>
        </p:txBody>
      </p:sp>
      <p:sp>
        <p:nvSpPr>
          <p:cNvPr id="4" name="Text Placeholder 3"/>
          <p:cNvSpPr>
            <a:spLocks noGrp="1"/>
          </p:cNvSpPr>
          <p:nvPr>
            <p:ph type="body" sz="half" idx="2"/>
          </p:nvPr>
        </p:nvSpPr>
        <p:spPr>
          <a:xfrm>
            <a:off x="3061560" y="7728967"/>
            <a:ext cx="9371786" cy="1159001"/>
          </a:xfrm>
        </p:spPr>
        <p:txBody>
          <a:bodyPr/>
          <a:lstStyle>
            <a:lvl1pPr marL="0" indent="0">
              <a:buNone/>
              <a:defRPr sz="2016"/>
            </a:lvl1pPr>
            <a:lvl2pPr marL="658368" indent="0">
              <a:buNone/>
              <a:defRPr sz="1728"/>
            </a:lvl2pPr>
            <a:lvl3pPr marL="1316736" indent="0">
              <a:buNone/>
              <a:defRPr sz="1440"/>
            </a:lvl3pPr>
            <a:lvl4pPr marL="1975104" indent="0">
              <a:buNone/>
              <a:defRPr sz="1296"/>
            </a:lvl4pPr>
            <a:lvl5pPr marL="2633472" indent="0">
              <a:buNone/>
              <a:defRPr sz="1296"/>
            </a:lvl5pPr>
            <a:lvl6pPr marL="3291840" indent="0">
              <a:buNone/>
              <a:defRPr sz="1296"/>
            </a:lvl6pPr>
            <a:lvl7pPr marL="3950208" indent="0">
              <a:buNone/>
              <a:defRPr sz="1296"/>
            </a:lvl7pPr>
            <a:lvl8pPr marL="4608576" indent="0">
              <a:buNone/>
              <a:defRPr sz="1296"/>
            </a:lvl8pPr>
            <a:lvl9pPr marL="5266944" indent="0">
              <a:buNone/>
              <a:defRPr sz="1296"/>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4501105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7631465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324242" y="395479"/>
            <a:ext cx="3514420" cy="842619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80982" y="395479"/>
            <a:ext cx="10282932" cy="842619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666823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0F1F74-ED26-4F8B-BF51-3533D8404E5A}"/>
              </a:ext>
            </a:extLst>
          </p:cNvPr>
          <p:cNvSpPr>
            <a:spLocks noGrp="1"/>
          </p:cNvSpPr>
          <p:nvPr>
            <p:ph type="title"/>
          </p:nvPr>
        </p:nvSpPr>
        <p:spPr>
          <a:xfrm>
            <a:off x="484552" y="365760"/>
            <a:ext cx="11264536" cy="1687513"/>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F201D2D7-7F18-43E0-9B2E-3FCD83CC83BC}"/>
              </a:ext>
            </a:extLst>
          </p:cNvPr>
          <p:cNvSpPr>
            <a:spLocks noGrp="1"/>
          </p:cNvSpPr>
          <p:nvPr>
            <p:ph sz="half" idx="1"/>
          </p:nvPr>
        </p:nvSpPr>
        <p:spPr>
          <a:xfrm>
            <a:off x="484552" y="2552699"/>
            <a:ext cx="5323703" cy="36242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8FCBBB66-EB7D-4F8C-9C78-1D1C88846469}"/>
              </a:ext>
            </a:extLst>
          </p:cNvPr>
          <p:cNvSpPr>
            <a:spLocks noGrp="1"/>
          </p:cNvSpPr>
          <p:nvPr>
            <p:ph sz="half" idx="2"/>
          </p:nvPr>
        </p:nvSpPr>
        <p:spPr>
          <a:xfrm>
            <a:off x="6270162" y="2552699"/>
            <a:ext cx="5323703" cy="36242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47A684E6-393D-4587-AA45-E6734FB47AEC}"/>
              </a:ext>
            </a:extLst>
          </p:cNvPr>
          <p:cNvSpPr>
            <a:spLocks noGrp="1"/>
          </p:cNvSpPr>
          <p:nvPr>
            <p:ph type="dt" sz="half" idx="10"/>
          </p:nvPr>
        </p:nvSpPr>
        <p:spPr/>
        <p:txBody>
          <a:bodyPr/>
          <a:lstStyle/>
          <a:p>
            <a:fld id="{F49AF2A5-B297-4977-9E5B-4D3050E23689}" type="datetime1">
              <a:rPr lang="en-US" smtClean="0"/>
              <a:t>12/8/2023</a:t>
            </a:fld>
            <a:endParaRPr lang="en-US"/>
          </a:p>
        </p:txBody>
      </p:sp>
      <p:sp>
        <p:nvSpPr>
          <p:cNvPr id="6" name="Footer Placeholder 5">
            <a:extLst>
              <a:ext uri="{FF2B5EF4-FFF2-40B4-BE49-F238E27FC236}">
                <a16:creationId xmlns:a16="http://schemas.microsoft.com/office/drawing/2014/main" id="{0A1D8EE0-0333-4ABC-AE18-10DD5071CF2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F452369-A8F0-4709-8372-B420A67DB7CC}"/>
              </a:ext>
            </a:extLst>
          </p:cNvPr>
          <p:cNvSpPr>
            <a:spLocks noGrp="1"/>
          </p:cNvSpPr>
          <p:nvPr>
            <p:ph type="sldNum" sz="quarter" idx="12"/>
          </p:nvPr>
        </p:nvSpPr>
        <p:spPr/>
        <p:txBody>
          <a:bodyPr/>
          <a:lstStyle/>
          <a:p>
            <a:fld id="{1F646F3F-274D-499B-ABBE-824EB4ABDC3D}" type="slidenum">
              <a:rPr lang="en-US" smtClean="0"/>
              <a:t>‹#›</a:t>
            </a:fld>
            <a:endParaRPr lang="en-US"/>
          </a:p>
        </p:txBody>
      </p:sp>
    </p:spTree>
    <p:extLst>
      <p:ext uri="{BB962C8B-B14F-4D97-AF65-F5344CB8AC3E}">
        <p14:creationId xmlns:p14="http://schemas.microsoft.com/office/powerpoint/2010/main" val="29294113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291592-4621-4D72-BC2D-F2C439F81B81}"/>
              </a:ext>
            </a:extLst>
          </p:cNvPr>
          <p:cNvSpPr>
            <a:spLocks noGrp="1"/>
          </p:cNvSpPr>
          <p:nvPr>
            <p:ph type="title"/>
          </p:nvPr>
        </p:nvSpPr>
        <p:spPr>
          <a:xfrm>
            <a:off x="484552" y="365759"/>
            <a:ext cx="10870836" cy="1691640"/>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4B823F5-0A90-4666-BE88-2BE0D0A61603}"/>
              </a:ext>
            </a:extLst>
          </p:cNvPr>
          <p:cNvSpPr>
            <a:spLocks noGrp="1"/>
          </p:cNvSpPr>
          <p:nvPr>
            <p:ph type="body" idx="1"/>
          </p:nvPr>
        </p:nvSpPr>
        <p:spPr>
          <a:xfrm>
            <a:off x="484552" y="2436473"/>
            <a:ext cx="5332026" cy="823912"/>
          </a:xfr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2EC6A7C-6260-463D-B3FD-71A07ACD0669}"/>
              </a:ext>
            </a:extLst>
          </p:cNvPr>
          <p:cNvSpPr>
            <a:spLocks noGrp="1"/>
          </p:cNvSpPr>
          <p:nvPr>
            <p:ph sz="half" idx="2"/>
          </p:nvPr>
        </p:nvSpPr>
        <p:spPr>
          <a:xfrm>
            <a:off x="484552" y="3409051"/>
            <a:ext cx="5332026" cy="27806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7BF2AF8D-90ED-4512-9423-C91BF73A99B2}"/>
              </a:ext>
            </a:extLst>
          </p:cNvPr>
          <p:cNvSpPr>
            <a:spLocks noGrp="1"/>
          </p:cNvSpPr>
          <p:nvPr>
            <p:ph type="body" sz="quarter" idx="3"/>
          </p:nvPr>
        </p:nvSpPr>
        <p:spPr>
          <a:xfrm>
            <a:off x="6270162" y="2436473"/>
            <a:ext cx="5358285" cy="823912"/>
          </a:xfr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ED838EA-E20D-4CC3-83C2-AFE0DE9F7376}"/>
              </a:ext>
            </a:extLst>
          </p:cNvPr>
          <p:cNvSpPr>
            <a:spLocks noGrp="1"/>
          </p:cNvSpPr>
          <p:nvPr>
            <p:ph sz="quarter" idx="4"/>
          </p:nvPr>
        </p:nvSpPr>
        <p:spPr>
          <a:xfrm>
            <a:off x="6270162" y="3409051"/>
            <a:ext cx="5358285" cy="27806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33603F8A-08E1-4160-9B7E-E0CA4BF8EC3C}"/>
              </a:ext>
            </a:extLst>
          </p:cNvPr>
          <p:cNvSpPr>
            <a:spLocks noGrp="1"/>
          </p:cNvSpPr>
          <p:nvPr>
            <p:ph type="dt" sz="half" idx="10"/>
          </p:nvPr>
        </p:nvSpPr>
        <p:spPr/>
        <p:txBody>
          <a:bodyPr/>
          <a:lstStyle/>
          <a:p>
            <a:fld id="{70127434-4794-409A-9547-04789BA47588}" type="datetime1">
              <a:rPr lang="en-US" smtClean="0"/>
              <a:t>12/8/2023</a:t>
            </a:fld>
            <a:endParaRPr lang="en-US"/>
          </a:p>
        </p:txBody>
      </p:sp>
      <p:sp>
        <p:nvSpPr>
          <p:cNvPr id="8" name="Footer Placeholder 7">
            <a:extLst>
              <a:ext uri="{FF2B5EF4-FFF2-40B4-BE49-F238E27FC236}">
                <a16:creationId xmlns:a16="http://schemas.microsoft.com/office/drawing/2014/main" id="{118291AB-3C5C-4BE1-9E50-02F4893363E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A596E64-CD6C-4CF7-8624-FA4AE9760EEB}"/>
              </a:ext>
            </a:extLst>
          </p:cNvPr>
          <p:cNvSpPr>
            <a:spLocks noGrp="1"/>
          </p:cNvSpPr>
          <p:nvPr>
            <p:ph type="sldNum" sz="quarter" idx="12"/>
          </p:nvPr>
        </p:nvSpPr>
        <p:spPr/>
        <p:txBody>
          <a:bodyPr/>
          <a:lstStyle/>
          <a:p>
            <a:fld id="{1F646F3F-274D-499B-ABBE-824EB4ABDC3D}" type="slidenum">
              <a:rPr lang="en-US" smtClean="0"/>
              <a:t>‹#›</a:t>
            </a:fld>
            <a:endParaRPr lang="en-US"/>
          </a:p>
        </p:txBody>
      </p:sp>
    </p:spTree>
    <p:extLst>
      <p:ext uri="{BB962C8B-B14F-4D97-AF65-F5344CB8AC3E}">
        <p14:creationId xmlns:p14="http://schemas.microsoft.com/office/powerpoint/2010/main" val="33645865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562B3-06A0-4F2F-96EC-A062DAE2FE7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8FC0095-49F0-4A83-AE8C-9D13E15C2BD8}"/>
              </a:ext>
            </a:extLst>
          </p:cNvPr>
          <p:cNvSpPr>
            <a:spLocks noGrp="1"/>
          </p:cNvSpPr>
          <p:nvPr>
            <p:ph type="dt" sz="half" idx="10"/>
          </p:nvPr>
        </p:nvSpPr>
        <p:spPr/>
        <p:txBody>
          <a:bodyPr/>
          <a:lstStyle/>
          <a:p>
            <a:fld id="{85658635-357A-4E3D-B824-A5CEFDB8449C}" type="datetime1">
              <a:rPr lang="en-US" smtClean="0"/>
              <a:t>12/8/2023</a:t>
            </a:fld>
            <a:endParaRPr lang="en-US"/>
          </a:p>
        </p:txBody>
      </p:sp>
      <p:sp>
        <p:nvSpPr>
          <p:cNvPr id="4" name="Footer Placeholder 3">
            <a:extLst>
              <a:ext uri="{FF2B5EF4-FFF2-40B4-BE49-F238E27FC236}">
                <a16:creationId xmlns:a16="http://schemas.microsoft.com/office/drawing/2014/main" id="{61824898-D4EA-497A-8FC8-43E0D0213B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44821F6-2C08-450C-A18C-702D7384292F}"/>
              </a:ext>
            </a:extLst>
          </p:cNvPr>
          <p:cNvSpPr>
            <a:spLocks noGrp="1"/>
          </p:cNvSpPr>
          <p:nvPr>
            <p:ph type="sldNum" sz="quarter" idx="12"/>
          </p:nvPr>
        </p:nvSpPr>
        <p:spPr/>
        <p:txBody>
          <a:bodyPr/>
          <a:lstStyle/>
          <a:p>
            <a:fld id="{1F646F3F-274D-499B-ABBE-824EB4ABDC3D}" type="slidenum">
              <a:rPr lang="en-US" smtClean="0"/>
              <a:t>‹#›</a:t>
            </a:fld>
            <a:endParaRPr lang="en-US"/>
          </a:p>
        </p:txBody>
      </p:sp>
    </p:spTree>
    <p:extLst>
      <p:ext uri="{BB962C8B-B14F-4D97-AF65-F5344CB8AC3E}">
        <p14:creationId xmlns:p14="http://schemas.microsoft.com/office/powerpoint/2010/main" val="30083753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3FFE119-5FCA-4D9C-9C07-1B81A0BF3BFF}"/>
              </a:ext>
            </a:extLst>
          </p:cNvPr>
          <p:cNvSpPr>
            <a:spLocks noGrp="1"/>
          </p:cNvSpPr>
          <p:nvPr>
            <p:ph type="dt" sz="half" idx="10"/>
          </p:nvPr>
        </p:nvSpPr>
        <p:spPr/>
        <p:txBody>
          <a:bodyPr/>
          <a:lstStyle/>
          <a:p>
            <a:fld id="{7E86FF77-2719-4AD0-8740-0B90FF5D1EFB}" type="datetime1">
              <a:rPr lang="en-US" smtClean="0"/>
              <a:t>12/8/2023</a:t>
            </a:fld>
            <a:endParaRPr lang="en-US"/>
          </a:p>
        </p:txBody>
      </p:sp>
      <p:sp>
        <p:nvSpPr>
          <p:cNvPr id="3" name="Footer Placeholder 2">
            <a:extLst>
              <a:ext uri="{FF2B5EF4-FFF2-40B4-BE49-F238E27FC236}">
                <a16:creationId xmlns:a16="http://schemas.microsoft.com/office/drawing/2014/main" id="{2A2C5995-6284-4D7F-AB1C-CA8FE63A786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11E4B0D-9C21-48D0-9438-C473706814B3}"/>
              </a:ext>
            </a:extLst>
          </p:cNvPr>
          <p:cNvSpPr>
            <a:spLocks noGrp="1"/>
          </p:cNvSpPr>
          <p:nvPr>
            <p:ph type="sldNum" sz="quarter" idx="12"/>
          </p:nvPr>
        </p:nvSpPr>
        <p:spPr/>
        <p:txBody>
          <a:bodyPr/>
          <a:lstStyle/>
          <a:p>
            <a:fld id="{1F646F3F-274D-499B-ABBE-824EB4ABDC3D}" type="slidenum">
              <a:rPr lang="en-US" smtClean="0"/>
              <a:t>‹#›</a:t>
            </a:fld>
            <a:endParaRPr lang="en-US"/>
          </a:p>
        </p:txBody>
      </p:sp>
    </p:spTree>
    <p:extLst>
      <p:ext uri="{BB962C8B-B14F-4D97-AF65-F5344CB8AC3E}">
        <p14:creationId xmlns:p14="http://schemas.microsoft.com/office/powerpoint/2010/main" val="9309407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90AF76DA-8F95-47D9-9EB6-B1EC93437387}"/>
              </a:ext>
            </a:extLst>
          </p:cNvPr>
          <p:cNvGrpSpPr/>
          <p:nvPr/>
        </p:nvGrpSpPr>
        <p:grpSpPr>
          <a:xfrm>
            <a:off x="2" y="0"/>
            <a:ext cx="6095998" cy="6858002"/>
            <a:chOff x="1" y="4563942"/>
            <a:chExt cx="12192005" cy="2294060"/>
          </a:xfrm>
        </p:grpSpPr>
        <p:sp>
          <p:nvSpPr>
            <p:cNvPr id="28" name="Rectangle 27">
              <a:extLst>
                <a:ext uri="{FF2B5EF4-FFF2-40B4-BE49-F238E27FC236}">
                  <a16:creationId xmlns:a16="http://schemas.microsoft.com/office/drawing/2014/main" id="{31355B14-077B-4BA1-962D-6E97D93FFCCC}"/>
                </a:ext>
              </a:extLst>
            </p:cNvPr>
            <p:cNvSpPr/>
            <p:nvPr/>
          </p:nvSpPr>
          <p:spPr>
            <a:xfrm>
              <a:off x="10" y="4563942"/>
              <a:ext cx="12191996" cy="22940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7230B99F-AC6F-4973-A35E-16C87C38711D}"/>
                </a:ext>
              </a:extLst>
            </p:cNvPr>
            <p:cNvSpPr/>
            <p:nvPr/>
          </p:nvSpPr>
          <p:spPr>
            <a:xfrm>
              <a:off x="1" y="4563942"/>
              <a:ext cx="12192000" cy="2294060"/>
            </a:xfrm>
            <a:prstGeom prst="rect">
              <a:avLst/>
            </a:prstGeom>
            <a:solidFill>
              <a:srgbClr val="FFFF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Rectangle 24">
            <a:extLst>
              <a:ext uri="{FF2B5EF4-FFF2-40B4-BE49-F238E27FC236}">
                <a16:creationId xmlns:a16="http://schemas.microsoft.com/office/drawing/2014/main" id="{58E41614-9483-47F8-A429-FB0D1C5AA89A}"/>
              </a:ext>
            </a:extLst>
          </p:cNvPr>
          <p:cNvSpPr/>
          <p:nvPr/>
        </p:nvSpPr>
        <p:spPr>
          <a:xfrm>
            <a:off x="0" y="0"/>
            <a:ext cx="6095999" cy="22911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6B5E91C-3C4F-40A2-BCC6-918D3BEDD24B}"/>
              </a:ext>
            </a:extLst>
          </p:cNvPr>
          <p:cNvSpPr>
            <a:spLocks noGrp="1"/>
          </p:cNvSpPr>
          <p:nvPr>
            <p:ph type="title"/>
          </p:nvPr>
        </p:nvSpPr>
        <p:spPr>
          <a:xfrm>
            <a:off x="484552" y="457200"/>
            <a:ext cx="5287234" cy="1600200"/>
          </a:xfrm>
        </p:spPr>
        <p:txBody>
          <a:bodyPr anchor="b">
            <a:normAutofit/>
          </a:bodyPr>
          <a:lstStyle>
            <a:lvl1pPr>
              <a:defRPr sz="36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330F113-1C61-4F74-BD5B-727668BBEAFC}"/>
              </a:ext>
            </a:extLst>
          </p:cNvPr>
          <p:cNvSpPr>
            <a:spLocks noGrp="1"/>
          </p:cNvSpPr>
          <p:nvPr>
            <p:ph idx="1"/>
          </p:nvPr>
        </p:nvSpPr>
        <p:spPr>
          <a:xfrm>
            <a:off x="6270162" y="457201"/>
            <a:ext cx="5085226" cy="54038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410EB228-A180-4DF6-9D5B-2CF86B6B9BB0}"/>
              </a:ext>
            </a:extLst>
          </p:cNvPr>
          <p:cNvSpPr>
            <a:spLocks noGrp="1"/>
          </p:cNvSpPr>
          <p:nvPr>
            <p:ph type="body" sz="half" idx="2"/>
          </p:nvPr>
        </p:nvSpPr>
        <p:spPr>
          <a:xfrm>
            <a:off x="484552" y="2514600"/>
            <a:ext cx="5287234" cy="3354388"/>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913719-D65D-4BAE-97B7-FAE8F39982EF}"/>
              </a:ext>
            </a:extLst>
          </p:cNvPr>
          <p:cNvSpPr>
            <a:spLocks noGrp="1"/>
          </p:cNvSpPr>
          <p:nvPr>
            <p:ph type="dt" sz="half" idx="10"/>
          </p:nvPr>
        </p:nvSpPr>
        <p:spPr/>
        <p:txBody>
          <a:bodyPr/>
          <a:lstStyle/>
          <a:p>
            <a:fld id="{6E441C83-1089-48B9-8B65-293D4C236D35}" type="datetime1">
              <a:rPr lang="en-US" smtClean="0"/>
              <a:t>12/8/2023</a:t>
            </a:fld>
            <a:endParaRPr lang="en-US"/>
          </a:p>
        </p:txBody>
      </p:sp>
      <p:sp>
        <p:nvSpPr>
          <p:cNvPr id="6" name="Footer Placeholder 5">
            <a:extLst>
              <a:ext uri="{FF2B5EF4-FFF2-40B4-BE49-F238E27FC236}">
                <a16:creationId xmlns:a16="http://schemas.microsoft.com/office/drawing/2014/main" id="{F747F5BB-DC3C-45D1-A0D2-05168FECA25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C344BA3-19DB-4072-9A2C-08C92361AF9C}"/>
              </a:ext>
            </a:extLst>
          </p:cNvPr>
          <p:cNvSpPr>
            <a:spLocks noGrp="1"/>
          </p:cNvSpPr>
          <p:nvPr>
            <p:ph type="sldNum" sz="quarter" idx="12"/>
          </p:nvPr>
        </p:nvSpPr>
        <p:spPr/>
        <p:txBody>
          <a:bodyPr/>
          <a:lstStyle/>
          <a:p>
            <a:fld id="{1F646F3F-274D-499B-ABBE-824EB4ABDC3D}" type="slidenum">
              <a:rPr lang="en-US" smtClean="0"/>
              <a:t>‹#›</a:t>
            </a:fld>
            <a:endParaRPr lang="en-US"/>
          </a:p>
        </p:txBody>
      </p:sp>
    </p:spTree>
    <p:extLst>
      <p:ext uri="{BB962C8B-B14F-4D97-AF65-F5344CB8AC3E}">
        <p14:creationId xmlns:p14="http://schemas.microsoft.com/office/powerpoint/2010/main" val="40667829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B0A6909D-DC0B-4221-8140-21E981D896AF}"/>
              </a:ext>
            </a:extLst>
          </p:cNvPr>
          <p:cNvGrpSpPr/>
          <p:nvPr/>
        </p:nvGrpSpPr>
        <p:grpSpPr>
          <a:xfrm>
            <a:off x="2" y="0"/>
            <a:ext cx="6095998" cy="6858002"/>
            <a:chOff x="1" y="4563942"/>
            <a:chExt cx="12192005" cy="2294060"/>
          </a:xfrm>
        </p:grpSpPr>
        <p:sp>
          <p:nvSpPr>
            <p:cNvPr id="9" name="Rectangle 8">
              <a:extLst>
                <a:ext uri="{FF2B5EF4-FFF2-40B4-BE49-F238E27FC236}">
                  <a16:creationId xmlns:a16="http://schemas.microsoft.com/office/drawing/2014/main" id="{53D581C2-F39E-4958-A3F3-BB65AB1C5E66}"/>
                </a:ext>
              </a:extLst>
            </p:cNvPr>
            <p:cNvSpPr/>
            <p:nvPr/>
          </p:nvSpPr>
          <p:spPr>
            <a:xfrm>
              <a:off x="10" y="4563942"/>
              <a:ext cx="12191996" cy="22940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FD77040-27EF-4D2C-8D34-32337B0C8544}"/>
                </a:ext>
              </a:extLst>
            </p:cNvPr>
            <p:cNvSpPr/>
            <p:nvPr/>
          </p:nvSpPr>
          <p:spPr>
            <a:xfrm>
              <a:off x="1" y="4563942"/>
              <a:ext cx="12192000" cy="2294060"/>
            </a:xfrm>
            <a:prstGeom prst="rect">
              <a:avLst/>
            </a:prstGeom>
            <a:solidFill>
              <a:srgbClr val="FFFF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Rectangle 10">
            <a:extLst>
              <a:ext uri="{FF2B5EF4-FFF2-40B4-BE49-F238E27FC236}">
                <a16:creationId xmlns:a16="http://schemas.microsoft.com/office/drawing/2014/main" id="{E1A26D20-69F8-4BBC-98C0-BEB470AB8284}"/>
              </a:ext>
            </a:extLst>
          </p:cNvPr>
          <p:cNvSpPr/>
          <p:nvPr/>
        </p:nvSpPr>
        <p:spPr>
          <a:xfrm>
            <a:off x="0" y="0"/>
            <a:ext cx="6095999" cy="22911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547B6BC-4B2A-4001-9634-47473F82701E}"/>
              </a:ext>
            </a:extLst>
          </p:cNvPr>
          <p:cNvSpPr>
            <a:spLocks noGrp="1"/>
          </p:cNvSpPr>
          <p:nvPr>
            <p:ph type="title"/>
          </p:nvPr>
        </p:nvSpPr>
        <p:spPr>
          <a:xfrm>
            <a:off x="484552" y="457200"/>
            <a:ext cx="5211519" cy="1600200"/>
          </a:xfrm>
        </p:spPr>
        <p:txBody>
          <a:bodyPr anchor="b">
            <a:normAutofit/>
          </a:bodyPr>
          <a:lstStyle>
            <a:lvl1pPr>
              <a:defRPr sz="36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0497D074-2CCB-4AB8-A7A0-7847D3C1EF8A}"/>
              </a:ext>
            </a:extLst>
          </p:cNvPr>
          <p:cNvSpPr>
            <a:spLocks noGrp="1"/>
          </p:cNvSpPr>
          <p:nvPr>
            <p:ph type="pic" idx="1"/>
          </p:nvPr>
        </p:nvSpPr>
        <p:spPr>
          <a:xfrm>
            <a:off x="6270162" y="457201"/>
            <a:ext cx="5085226"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51FB94BD-D906-4213-9F31-1BE17A86F926}"/>
              </a:ext>
            </a:extLst>
          </p:cNvPr>
          <p:cNvSpPr>
            <a:spLocks noGrp="1"/>
          </p:cNvSpPr>
          <p:nvPr>
            <p:ph type="body" sz="half" idx="2"/>
          </p:nvPr>
        </p:nvSpPr>
        <p:spPr>
          <a:xfrm>
            <a:off x="484552" y="2514600"/>
            <a:ext cx="5211519" cy="3354388"/>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C1B8431-70CB-4E9F-8A49-CDFF18554212}"/>
              </a:ext>
            </a:extLst>
          </p:cNvPr>
          <p:cNvSpPr>
            <a:spLocks noGrp="1"/>
          </p:cNvSpPr>
          <p:nvPr>
            <p:ph type="dt" sz="half" idx="10"/>
          </p:nvPr>
        </p:nvSpPr>
        <p:spPr/>
        <p:txBody>
          <a:bodyPr/>
          <a:lstStyle/>
          <a:p>
            <a:fld id="{D162FE45-CC1E-47DB-8B82-6CF0636FBDB8}" type="datetime1">
              <a:rPr lang="en-US" smtClean="0"/>
              <a:t>12/8/2023</a:t>
            </a:fld>
            <a:endParaRPr lang="en-US"/>
          </a:p>
        </p:txBody>
      </p:sp>
      <p:sp>
        <p:nvSpPr>
          <p:cNvPr id="6" name="Footer Placeholder 5">
            <a:extLst>
              <a:ext uri="{FF2B5EF4-FFF2-40B4-BE49-F238E27FC236}">
                <a16:creationId xmlns:a16="http://schemas.microsoft.com/office/drawing/2014/main" id="{ADD2F293-170E-410E-88BF-187A63C5E05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BED93A2-588D-43B5-B6FA-0B7892E6E138}"/>
              </a:ext>
            </a:extLst>
          </p:cNvPr>
          <p:cNvSpPr>
            <a:spLocks noGrp="1"/>
          </p:cNvSpPr>
          <p:nvPr>
            <p:ph type="sldNum" sz="quarter" idx="12"/>
          </p:nvPr>
        </p:nvSpPr>
        <p:spPr/>
        <p:txBody>
          <a:bodyPr/>
          <a:lstStyle/>
          <a:p>
            <a:fld id="{1F646F3F-274D-499B-ABBE-824EB4ABDC3D}" type="slidenum">
              <a:rPr lang="en-US" smtClean="0"/>
              <a:t>‹#›</a:t>
            </a:fld>
            <a:endParaRPr lang="en-US"/>
          </a:p>
        </p:txBody>
      </p:sp>
    </p:spTree>
    <p:extLst>
      <p:ext uri="{BB962C8B-B14F-4D97-AF65-F5344CB8AC3E}">
        <p14:creationId xmlns:p14="http://schemas.microsoft.com/office/powerpoint/2010/main" val="20694599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A26A151-13BF-4305-A6DC-9DC7C9877195}"/>
              </a:ext>
            </a:extLst>
          </p:cNvPr>
          <p:cNvSpPr/>
          <p:nvPr/>
        </p:nvSpPr>
        <p:spPr>
          <a:xfrm>
            <a:off x="0" y="0"/>
            <a:ext cx="12192000" cy="22911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3DEE6AE3-3BCC-4B3B-AC4E-60F91014449A}"/>
              </a:ext>
            </a:extLst>
          </p:cNvPr>
          <p:cNvSpPr>
            <a:spLocks noGrp="1"/>
          </p:cNvSpPr>
          <p:nvPr>
            <p:ph type="title"/>
          </p:nvPr>
        </p:nvSpPr>
        <p:spPr>
          <a:xfrm>
            <a:off x="484552" y="365125"/>
            <a:ext cx="10869248" cy="1687513"/>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84CB514A-E7EA-41A8-ADBA-85CA1DF6D349}"/>
              </a:ext>
            </a:extLst>
          </p:cNvPr>
          <p:cNvSpPr>
            <a:spLocks noGrp="1"/>
          </p:cNvSpPr>
          <p:nvPr>
            <p:ph type="body" idx="1"/>
          </p:nvPr>
        </p:nvSpPr>
        <p:spPr>
          <a:xfrm>
            <a:off x="484552" y="2576513"/>
            <a:ext cx="10869248" cy="360045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319CB0BD-D6E3-4B3D-BCBB-6FECA5D6323C}"/>
              </a:ext>
            </a:extLst>
          </p:cNvPr>
          <p:cNvSpPr>
            <a:spLocks noGrp="1"/>
          </p:cNvSpPr>
          <p:nvPr>
            <p:ph type="dt" sz="half" idx="2"/>
          </p:nvPr>
        </p:nvSpPr>
        <p:spPr>
          <a:xfrm>
            <a:off x="146221" y="6357208"/>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51FC8E16-3C03-4238-9C6F-B34F3D10F77E}" type="datetime1">
              <a:rPr lang="en-US" smtClean="0"/>
              <a:t>12/8/2023</a:t>
            </a:fld>
            <a:endParaRPr lang="en-US" dirty="0"/>
          </a:p>
        </p:txBody>
      </p:sp>
      <p:sp>
        <p:nvSpPr>
          <p:cNvPr id="5" name="Footer Placeholder 4">
            <a:extLst>
              <a:ext uri="{FF2B5EF4-FFF2-40B4-BE49-F238E27FC236}">
                <a16:creationId xmlns:a16="http://schemas.microsoft.com/office/drawing/2014/main" id="{A84147F7-B466-4892-BE27-876F947515C8}"/>
              </a:ext>
            </a:extLst>
          </p:cNvPr>
          <p:cNvSpPr>
            <a:spLocks noGrp="1"/>
          </p:cNvSpPr>
          <p:nvPr>
            <p:ph type="ftr" sz="quarter" idx="3"/>
          </p:nvPr>
        </p:nvSpPr>
        <p:spPr>
          <a:xfrm>
            <a:off x="6270162" y="6356350"/>
            <a:ext cx="4114800"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264B4FE0-65CC-4435-A6AF-150E52F35BB8}"/>
              </a:ext>
            </a:extLst>
          </p:cNvPr>
          <p:cNvSpPr>
            <a:spLocks noGrp="1"/>
          </p:cNvSpPr>
          <p:nvPr>
            <p:ph type="sldNum" sz="quarter" idx="4"/>
          </p:nvPr>
        </p:nvSpPr>
        <p:spPr>
          <a:xfrm>
            <a:off x="10764983" y="6356350"/>
            <a:ext cx="1280796"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F646F3F-274D-499B-ABBE-824EB4ABDC3D}" type="slidenum">
              <a:rPr lang="en-US" smtClean="0"/>
              <a:pPr/>
              <a:t>‹#›</a:t>
            </a:fld>
            <a:endParaRPr lang="en-US" dirty="0"/>
          </a:p>
        </p:txBody>
      </p:sp>
    </p:spTree>
    <p:extLst>
      <p:ext uri="{BB962C8B-B14F-4D97-AF65-F5344CB8AC3E}">
        <p14:creationId xmlns:p14="http://schemas.microsoft.com/office/powerpoint/2010/main" val="3619812299"/>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5" r:id="rId6"/>
    <p:sldLayoutId id="2147483680" r:id="rId7"/>
    <p:sldLayoutId id="2147483681" r:id="rId8"/>
    <p:sldLayoutId id="2147483682" r:id="rId9"/>
    <p:sldLayoutId id="2147483684" r:id="rId10"/>
    <p:sldLayoutId id="2147483683" r:id="rId11"/>
  </p:sldLayoutIdLst>
  <p:hf sldNum="0" hdr="0" ftr="0" dt="0"/>
  <p:txStyles>
    <p:titleStyle>
      <a:lvl1pPr algn="l" defTabSz="914400" rtl="0" eaLnBrk="1" latinLnBrk="0" hangingPunct="1">
        <a:lnSpc>
          <a:spcPct val="100000"/>
        </a:lnSpc>
        <a:spcBef>
          <a:spcPct val="0"/>
        </a:spcBef>
        <a:buNone/>
        <a:defRPr sz="5400" kern="1200">
          <a:solidFill>
            <a:schemeClr val="bg1"/>
          </a:solidFill>
          <a:latin typeface="+mj-lt"/>
          <a:ea typeface="+mj-ea"/>
          <a:cs typeface="+mj-cs"/>
        </a:defRPr>
      </a:lvl1pPr>
    </p:titleStyle>
    <p:bodyStyle>
      <a:lvl1pPr marL="0" indent="0" algn="l" defTabSz="914400" rtl="0" eaLnBrk="1" latinLnBrk="0" hangingPunct="1">
        <a:lnSpc>
          <a:spcPct val="120000"/>
        </a:lnSpc>
        <a:spcBef>
          <a:spcPts val="1000"/>
        </a:spcBef>
        <a:buFont typeface="Arial" panose="020B0604020202020204" pitchFamily="34" charset="0"/>
        <a:buNone/>
        <a:defRPr sz="2000" kern="1200">
          <a:solidFill>
            <a:schemeClr val="tx1"/>
          </a:solidFill>
          <a:latin typeface="+mn-lt"/>
          <a:ea typeface="+mn-ea"/>
          <a:cs typeface="+mn-cs"/>
        </a:defRPr>
      </a:lvl1pPr>
      <a:lvl2pPr marL="2286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mn-lt"/>
          <a:ea typeface="+mn-ea"/>
          <a:cs typeface="+mn-cs"/>
        </a:defRPr>
      </a:lvl2pPr>
      <a:lvl3pPr marL="457200" indent="0" algn="l" defTabSz="914400" rtl="0" eaLnBrk="1" latinLnBrk="0" hangingPunct="1">
        <a:lnSpc>
          <a:spcPct val="120000"/>
        </a:lnSpc>
        <a:spcBef>
          <a:spcPts val="500"/>
        </a:spcBef>
        <a:buFont typeface="Arial" panose="020B0604020202020204" pitchFamily="34" charset="0"/>
        <a:buNone/>
        <a:defRPr sz="1600" kern="1200">
          <a:solidFill>
            <a:schemeClr val="tx1"/>
          </a:solidFill>
          <a:latin typeface="+mn-lt"/>
          <a:ea typeface="+mn-ea"/>
          <a:cs typeface="+mn-cs"/>
        </a:defRPr>
      </a:lvl3pPr>
      <a:lvl4pPr marL="685800" indent="0" algn="l" defTabSz="914400" rtl="0" eaLnBrk="1" latinLnBrk="0" hangingPunct="1">
        <a:lnSpc>
          <a:spcPct val="120000"/>
        </a:lnSpc>
        <a:spcBef>
          <a:spcPts val="500"/>
        </a:spcBef>
        <a:buFont typeface="Arial" panose="020B0604020202020204" pitchFamily="34" charset="0"/>
        <a:buNone/>
        <a:defRPr sz="1400" kern="1200">
          <a:solidFill>
            <a:schemeClr val="tx1"/>
          </a:solidFill>
          <a:latin typeface="+mn-lt"/>
          <a:ea typeface="+mn-ea"/>
          <a:cs typeface="+mn-cs"/>
        </a:defRPr>
      </a:lvl4pPr>
      <a:lvl5pPr marL="914400" indent="0" algn="l" defTabSz="914400" rtl="0" eaLnBrk="1" latinLnBrk="0" hangingPunct="1">
        <a:lnSpc>
          <a:spcPct val="120000"/>
        </a:lnSpc>
        <a:spcBef>
          <a:spcPts val="5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12/8/2023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923023919"/>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80982" y="395479"/>
            <a:ext cx="14057680" cy="164592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780982" y="2304289"/>
            <a:ext cx="14057680" cy="651738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80982" y="9153145"/>
            <a:ext cx="3644584" cy="525780"/>
          </a:xfrm>
          <a:prstGeom prst="rect">
            <a:avLst/>
          </a:prstGeom>
        </p:spPr>
        <p:txBody>
          <a:bodyPr vert="horz" lIns="91440" tIns="45720" rIns="91440" bIns="45720" rtlCol="0" anchor="ctr"/>
          <a:lstStyle>
            <a:lvl1pPr algn="l">
              <a:defRPr sz="1728">
                <a:solidFill>
                  <a:schemeClr val="tx1">
                    <a:tint val="75000"/>
                  </a:schemeClr>
                </a:solidFill>
              </a:defRPr>
            </a:lvl1pPr>
          </a:lstStyle>
          <a:p>
            <a:fld id="{1D8BD707-D9CF-40AE-B4C6-C98DA3205C09}" type="datetimeFigureOut">
              <a:rPr lang="en-US" smtClean="0"/>
              <a:pPr/>
              <a:t>12/8/2023</a:t>
            </a:fld>
            <a:endParaRPr lang="en-US"/>
          </a:p>
        </p:txBody>
      </p:sp>
      <p:sp>
        <p:nvSpPr>
          <p:cNvPr id="5" name="Footer Placeholder 4"/>
          <p:cNvSpPr>
            <a:spLocks noGrp="1"/>
          </p:cNvSpPr>
          <p:nvPr>
            <p:ph type="ftr" sz="quarter" idx="3"/>
          </p:nvPr>
        </p:nvSpPr>
        <p:spPr>
          <a:xfrm>
            <a:off x="5336712" y="9153145"/>
            <a:ext cx="4946221" cy="525780"/>
          </a:xfrm>
          <a:prstGeom prst="rect">
            <a:avLst/>
          </a:prstGeom>
        </p:spPr>
        <p:txBody>
          <a:bodyPr vert="horz" lIns="91440" tIns="45720" rIns="91440" bIns="45720" rtlCol="0" anchor="ctr"/>
          <a:lstStyle>
            <a:lvl1pPr algn="ctr">
              <a:defRPr sz="1728">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1194078" y="9153145"/>
            <a:ext cx="3644584" cy="525780"/>
          </a:xfrm>
          <a:prstGeom prst="rect">
            <a:avLst/>
          </a:prstGeom>
        </p:spPr>
        <p:txBody>
          <a:bodyPr vert="horz" lIns="91440" tIns="45720" rIns="91440" bIns="45720" rtlCol="0" anchor="ctr"/>
          <a:lstStyle>
            <a:lvl1pPr algn="r">
              <a:defRPr sz="1728">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70070587"/>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xStyles>
    <p:titleStyle>
      <a:lvl1pPr algn="ctr" defTabSz="1316736" rtl="0" eaLnBrk="1" latinLnBrk="0" hangingPunct="1">
        <a:spcBef>
          <a:spcPct val="0"/>
        </a:spcBef>
        <a:buNone/>
        <a:defRPr sz="6336" kern="1200">
          <a:solidFill>
            <a:schemeClr val="tx1"/>
          </a:solidFill>
          <a:latin typeface="+mj-lt"/>
          <a:ea typeface="+mj-ea"/>
          <a:cs typeface="+mj-cs"/>
        </a:defRPr>
      </a:lvl1pPr>
    </p:titleStyle>
    <p:bodyStyle>
      <a:lvl1pPr marL="493776" indent="-493776" algn="l" defTabSz="1316736" rtl="0" eaLnBrk="1" latinLnBrk="0" hangingPunct="1">
        <a:spcBef>
          <a:spcPct val="20000"/>
        </a:spcBef>
        <a:buFont typeface="Arial" pitchFamily="34" charset="0"/>
        <a:buChar char="•"/>
        <a:defRPr sz="4608" kern="1200">
          <a:solidFill>
            <a:schemeClr val="tx1"/>
          </a:solidFill>
          <a:latin typeface="+mn-lt"/>
          <a:ea typeface="+mn-ea"/>
          <a:cs typeface="+mn-cs"/>
        </a:defRPr>
      </a:lvl1pPr>
      <a:lvl2pPr marL="1069848" indent="-411480" algn="l" defTabSz="1316736" rtl="0" eaLnBrk="1" latinLnBrk="0" hangingPunct="1">
        <a:spcBef>
          <a:spcPct val="20000"/>
        </a:spcBef>
        <a:buFont typeface="Arial" pitchFamily="34" charset="0"/>
        <a:buChar char="–"/>
        <a:defRPr sz="4032" kern="1200">
          <a:solidFill>
            <a:schemeClr val="tx1"/>
          </a:solidFill>
          <a:latin typeface="+mn-lt"/>
          <a:ea typeface="+mn-ea"/>
          <a:cs typeface="+mn-cs"/>
        </a:defRPr>
      </a:lvl2pPr>
      <a:lvl3pPr marL="1645920" indent="-329184" algn="l" defTabSz="1316736" rtl="0" eaLnBrk="1" latinLnBrk="0" hangingPunct="1">
        <a:spcBef>
          <a:spcPct val="20000"/>
        </a:spcBef>
        <a:buFont typeface="Arial" pitchFamily="34" charset="0"/>
        <a:buChar char="•"/>
        <a:defRPr sz="3456" kern="1200">
          <a:solidFill>
            <a:schemeClr val="tx1"/>
          </a:solidFill>
          <a:latin typeface="+mn-lt"/>
          <a:ea typeface="+mn-ea"/>
          <a:cs typeface="+mn-cs"/>
        </a:defRPr>
      </a:lvl3pPr>
      <a:lvl4pPr marL="2304288" indent="-329184" algn="l" defTabSz="1316736" rtl="0" eaLnBrk="1" latinLnBrk="0" hangingPunct="1">
        <a:spcBef>
          <a:spcPct val="20000"/>
        </a:spcBef>
        <a:buFont typeface="Arial" pitchFamily="34" charset="0"/>
        <a:buChar char="–"/>
        <a:defRPr sz="2880" kern="1200">
          <a:solidFill>
            <a:schemeClr val="tx1"/>
          </a:solidFill>
          <a:latin typeface="+mn-lt"/>
          <a:ea typeface="+mn-ea"/>
          <a:cs typeface="+mn-cs"/>
        </a:defRPr>
      </a:lvl4pPr>
      <a:lvl5pPr marL="2962656" indent="-329184" algn="l" defTabSz="1316736" rtl="0" eaLnBrk="1" latinLnBrk="0" hangingPunct="1">
        <a:spcBef>
          <a:spcPct val="20000"/>
        </a:spcBef>
        <a:buFont typeface="Arial" pitchFamily="34" charset="0"/>
        <a:buChar char="»"/>
        <a:defRPr sz="2880" kern="1200">
          <a:solidFill>
            <a:schemeClr val="tx1"/>
          </a:solidFill>
          <a:latin typeface="+mn-lt"/>
          <a:ea typeface="+mn-ea"/>
          <a:cs typeface="+mn-cs"/>
        </a:defRPr>
      </a:lvl5pPr>
      <a:lvl6pPr marL="3621024" indent="-329184" algn="l" defTabSz="1316736" rtl="0" eaLnBrk="1" latinLnBrk="0" hangingPunct="1">
        <a:spcBef>
          <a:spcPct val="20000"/>
        </a:spcBef>
        <a:buFont typeface="Arial" pitchFamily="34" charset="0"/>
        <a:buChar char="•"/>
        <a:defRPr sz="2880" kern="1200">
          <a:solidFill>
            <a:schemeClr val="tx1"/>
          </a:solidFill>
          <a:latin typeface="+mn-lt"/>
          <a:ea typeface="+mn-ea"/>
          <a:cs typeface="+mn-cs"/>
        </a:defRPr>
      </a:lvl6pPr>
      <a:lvl7pPr marL="4279392" indent="-329184" algn="l" defTabSz="1316736" rtl="0" eaLnBrk="1" latinLnBrk="0" hangingPunct="1">
        <a:spcBef>
          <a:spcPct val="20000"/>
        </a:spcBef>
        <a:buFont typeface="Arial" pitchFamily="34" charset="0"/>
        <a:buChar char="•"/>
        <a:defRPr sz="2880" kern="1200">
          <a:solidFill>
            <a:schemeClr val="tx1"/>
          </a:solidFill>
          <a:latin typeface="+mn-lt"/>
          <a:ea typeface="+mn-ea"/>
          <a:cs typeface="+mn-cs"/>
        </a:defRPr>
      </a:lvl7pPr>
      <a:lvl8pPr marL="4937760" indent="-329184" algn="l" defTabSz="1316736" rtl="0" eaLnBrk="1" latinLnBrk="0" hangingPunct="1">
        <a:spcBef>
          <a:spcPct val="20000"/>
        </a:spcBef>
        <a:buFont typeface="Arial" pitchFamily="34" charset="0"/>
        <a:buChar char="•"/>
        <a:defRPr sz="2880" kern="1200">
          <a:solidFill>
            <a:schemeClr val="tx1"/>
          </a:solidFill>
          <a:latin typeface="+mn-lt"/>
          <a:ea typeface="+mn-ea"/>
          <a:cs typeface="+mn-cs"/>
        </a:defRPr>
      </a:lvl8pPr>
      <a:lvl9pPr marL="5596128" indent="-329184" algn="l" defTabSz="1316736" rtl="0" eaLnBrk="1" latinLnBrk="0" hangingPunct="1">
        <a:spcBef>
          <a:spcPct val="20000"/>
        </a:spcBef>
        <a:buFont typeface="Arial" pitchFamily="34" charset="0"/>
        <a:buChar char="•"/>
        <a:defRPr sz="2880" kern="1200">
          <a:solidFill>
            <a:schemeClr val="tx1"/>
          </a:solidFill>
          <a:latin typeface="+mn-lt"/>
          <a:ea typeface="+mn-ea"/>
          <a:cs typeface="+mn-cs"/>
        </a:defRPr>
      </a:lvl9pPr>
    </p:bodyStyle>
    <p:otherStyle>
      <a:defPPr>
        <a:defRPr lang="en-US"/>
      </a:defPPr>
      <a:lvl1pPr marL="0" algn="l" defTabSz="1316736" rtl="0" eaLnBrk="1" latinLnBrk="0" hangingPunct="1">
        <a:defRPr sz="2592" kern="1200">
          <a:solidFill>
            <a:schemeClr val="tx1"/>
          </a:solidFill>
          <a:latin typeface="+mn-lt"/>
          <a:ea typeface="+mn-ea"/>
          <a:cs typeface="+mn-cs"/>
        </a:defRPr>
      </a:lvl1pPr>
      <a:lvl2pPr marL="658368" algn="l" defTabSz="1316736" rtl="0" eaLnBrk="1" latinLnBrk="0" hangingPunct="1">
        <a:defRPr sz="2592" kern="1200">
          <a:solidFill>
            <a:schemeClr val="tx1"/>
          </a:solidFill>
          <a:latin typeface="+mn-lt"/>
          <a:ea typeface="+mn-ea"/>
          <a:cs typeface="+mn-cs"/>
        </a:defRPr>
      </a:lvl2pPr>
      <a:lvl3pPr marL="1316736" algn="l" defTabSz="1316736" rtl="0" eaLnBrk="1" latinLnBrk="0" hangingPunct="1">
        <a:defRPr sz="2592" kern="1200">
          <a:solidFill>
            <a:schemeClr val="tx1"/>
          </a:solidFill>
          <a:latin typeface="+mn-lt"/>
          <a:ea typeface="+mn-ea"/>
          <a:cs typeface="+mn-cs"/>
        </a:defRPr>
      </a:lvl3pPr>
      <a:lvl4pPr marL="1975104" algn="l" defTabSz="1316736" rtl="0" eaLnBrk="1" latinLnBrk="0" hangingPunct="1">
        <a:defRPr sz="2592" kern="1200">
          <a:solidFill>
            <a:schemeClr val="tx1"/>
          </a:solidFill>
          <a:latin typeface="+mn-lt"/>
          <a:ea typeface="+mn-ea"/>
          <a:cs typeface="+mn-cs"/>
        </a:defRPr>
      </a:lvl4pPr>
      <a:lvl5pPr marL="2633472" algn="l" defTabSz="1316736" rtl="0" eaLnBrk="1" latinLnBrk="0" hangingPunct="1">
        <a:defRPr sz="2592" kern="1200">
          <a:solidFill>
            <a:schemeClr val="tx1"/>
          </a:solidFill>
          <a:latin typeface="+mn-lt"/>
          <a:ea typeface="+mn-ea"/>
          <a:cs typeface="+mn-cs"/>
        </a:defRPr>
      </a:lvl5pPr>
      <a:lvl6pPr marL="3291840" algn="l" defTabSz="1316736" rtl="0" eaLnBrk="1" latinLnBrk="0" hangingPunct="1">
        <a:defRPr sz="2592" kern="1200">
          <a:solidFill>
            <a:schemeClr val="tx1"/>
          </a:solidFill>
          <a:latin typeface="+mn-lt"/>
          <a:ea typeface="+mn-ea"/>
          <a:cs typeface="+mn-cs"/>
        </a:defRPr>
      </a:lvl6pPr>
      <a:lvl7pPr marL="3950208" algn="l" defTabSz="1316736" rtl="0" eaLnBrk="1" latinLnBrk="0" hangingPunct="1">
        <a:defRPr sz="2592" kern="1200">
          <a:solidFill>
            <a:schemeClr val="tx1"/>
          </a:solidFill>
          <a:latin typeface="+mn-lt"/>
          <a:ea typeface="+mn-ea"/>
          <a:cs typeface="+mn-cs"/>
        </a:defRPr>
      </a:lvl7pPr>
      <a:lvl8pPr marL="4608576" algn="l" defTabSz="1316736" rtl="0" eaLnBrk="1" latinLnBrk="0" hangingPunct="1">
        <a:defRPr sz="2592" kern="1200">
          <a:solidFill>
            <a:schemeClr val="tx1"/>
          </a:solidFill>
          <a:latin typeface="+mn-lt"/>
          <a:ea typeface="+mn-ea"/>
          <a:cs typeface="+mn-cs"/>
        </a:defRPr>
      </a:lvl8pPr>
      <a:lvl9pPr marL="5266944" algn="l" defTabSz="1316736" rtl="0" eaLnBrk="1" latinLnBrk="0" hangingPunct="1">
        <a:defRPr sz="2592"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8.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9.svg"/><Relationship Id="rId7" Type="http://schemas.openxmlformats.org/officeDocument/2006/relationships/image" Target="../media/image21.png"/><Relationship Id="rId2" Type="http://schemas.openxmlformats.org/officeDocument/2006/relationships/image" Target="../media/image8.png"/><Relationship Id="rId1" Type="http://schemas.openxmlformats.org/officeDocument/2006/relationships/slideLayout" Target="../slideLayouts/slideLayout29.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29.xml"/><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3" Type="http://schemas.openxmlformats.org/officeDocument/2006/relationships/hyperlink" Target="mailto:dudley@lcasforum.org" TargetMode="External"/><Relationship Id="rId2" Type="http://schemas.openxmlformats.org/officeDocument/2006/relationships/hyperlink" Target="mailto:peter@lcasforum.org" TargetMode="External"/><Relationship Id="rId1" Type="http://schemas.openxmlformats.org/officeDocument/2006/relationships/slideLayout" Target="../slideLayouts/slideLayout23.xml"/><Relationship Id="rId5" Type="http://schemas.openxmlformats.org/officeDocument/2006/relationships/image" Target="../media/image27.jpg"/><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9.xml"/><Relationship Id="rId5" Type="http://schemas.openxmlformats.org/officeDocument/2006/relationships/image" Target="../media/image10.png"/><Relationship Id="rId4" Type="http://schemas.openxmlformats.org/officeDocument/2006/relationships/image" Target="../media/image9.svg"/></Relationships>
</file>

<file path=ppt/slides/_rels/slide3.xml.rels><?xml version="1.0" encoding="UTF-8" standalone="yes"?>
<Relationships xmlns="http://schemas.openxmlformats.org/package/2006/relationships"><Relationship Id="rId3" Type="http://schemas.openxmlformats.org/officeDocument/2006/relationships/hyperlink" Target="https://youtu.be/ikoKg1IQ-hI" TargetMode="External"/><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2414511" y="2623232"/>
            <a:ext cx="6858000" cy="1611536"/>
          </a:xfrm>
          <a:custGeom>
            <a:avLst/>
            <a:gdLst/>
            <a:ahLst/>
            <a:cxnLst/>
            <a:rect l="l" t="t" r="r" b="b"/>
            <a:pathLst>
              <a:path w="6858000" h="1611536">
                <a:moveTo>
                  <a:pt x="0" y="0"/>
                </a:moveTo>
                <a:lnTo>
                  <a:pt x="6858000" y="0"/>
                </a:lnTo>
                <a:lnTo>
                  <a:pt x="6858000" y="1611536"/>
                </a:lnTo>
                <a:lnTo>
                  <a:pt x="0" y="1611536"/>
                </a:lnTo>
                <a:lnTo>
                  <a:pt x="0" y="0"/>
                </a:lnTo>
                <a:close/>
              </a:path>
            </a:pathLst>
          </a:custGeom>
          <a:blipFill>
            <a:blip r:embed="rId2">
              <a:alphaModFix amt="31000"/>
            </a:blip>
            <a:stretch>
              <a:fillRect l="-28089" r="-3571" b="-460293"/>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212672" y="763001"/>
            <a:ext cx="5663378" cy="5663378"/>
          </a:xfrm>
          <a:custGeom>
            <a:avLst/>
            <a:gdLst/>
            <a:ahLst/>
            <a:cxnLst/>
            <a:rect l="l" t="t" r="r" b="b"/>
            <a:pathLst>
              <a:path w="5663378" h="5663378">
                <a:moveTo>
                  <a:pt x="0" y="0"/>
                </a:moveTo>
                <a:lnTo>
                  <a:pt x="5663377" y="0"/>
                </a:lnTo>
                <a:lnTo>
                  <a:pt x="5663377" y="5663377"/>
                </a:lnTo>
                <a:lnTo>
                  <a:pt x="0" y="5663377"/>
                </a:lnTo>
                <a:lnTo>
                  <a:pt x="0" y="0"/>
                </a:lnTo>
                <a:close/>
              </a:path>
            </a:pathLst>
          </a:custGeom>
          <a:blipFill>
            <a:blip r:embed="rId3">
              <a:alphaModFix amt="36000"/>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rot="-5400000">
            <a:off x="7902517" y="132874"/>
            <a:ext cx="6858000" cy="6592252"/>
          </a:xfrm>
          <a:custGeom>
            <a:avLst/>
            <a:gdLst/>
            <a:ahLst/>
            <a:cxnLst/>
            <a:rect l="l" t="t" r="r" b="b"/>
            <a:pathLst>
              <a:path w="6858000" h="6592252">
                <a:moveTo>
                  <a:pt x="0" y="0"/>
                </a:moveTo>
                <a:lnTo>
                  <a:pt x="6858000" y="0"/>
                </a:lnTo>
                <a:lnTo>
                  <a:pt x="6858000" y="6592252"/>
                </a:lnTo>
                <a:lnTo>
                  <a:pt x="0" y="6592252"/>
                </a:lnTo>
                <a:lnTo>
                  <a:pt x="0" y="0"/>
                </a:lnTo>
                <a:close/>
              </a:path>
            </a:pathLst>
          </a:custGeom>
          <a:blipFill>
            <a:blip r:embed="rId5">
              <a:alphaModFix amt="32999"/>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947283" y="155865"/>
            <a:ext cx="7728236" cy="1622929"/>
          </a:xfrm>
          <a:custGeom>
            <a:avLst/>
            <a:gdLst/>
            <a:ahLst/>
            <a:cxnLst/>
            <a:rect l="l" t="t" r="r" b="b"/>
            <a:pathLst>
              <a:path w="7728236" h="1622929">
                <a:moveTo>
                  <a:pt x="0" y="0"/>
                </a:moveTo>
                <a:lnTo>
                  <a:pt x="7728235" y="0"/>
                </a:lnTo>
                <a:lnTo>
                  <a:pt x="7728235" y="1622929"/>
                </a:lnTo>
                <a:lnTo>
                  <a:pt x="0" y="1622929"/>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6305810" y="0"/>
            <a:ext cx="5886190" cy="6858000"/>
          </a:xfrm>
          <a:custGeom>
            <a:avLst/>
            <a:gdLst/>
            <a:ahLst/>
            <a:cxnLst/>
            <a:rect l="l" t="t" r="r" b="b"/>
            <a:pathLst>
              <a:path w="5886190" h="6858000">
                <a:moveTo>
                  <a:pt x="0" y="0"/>
                </a:moveTo>
                <a:lnTo>
                  <a:pt x="5886190" y="0"/>
                </a:lnTo>
                <a:lnTo>
                  <a:pt x="5886190" y="6858000"/>
                </a:lnTo>
                <a:lnTo>
                  <a:pt x="0" y="6858000"/>
                </a:lnTo>
                <a:lnTo>
                  <a:pt x="0" y="0"/>
                </a:lnTo>
                <a:close/>
              </a:path>
            </a:pathLst>
          </a:custGeom>
          <a:blipFill>
            <a:blip r:embed="rId8"/>
            <a:stretch>
              <a:fillRect l="-74765"/>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p:cNvSpPr txBox="1"/>
          <p:nvPr/>
        </p:nvSpPr>
        <p:spPr>
          <a:xfrm>
            <a:off x="685800" y="3734140"/>
            <a:ext cx="4904276" cy="872490"/>
          </a:xfrm>
          <a:prstGeom prst="rect">
            <a:avLst/>
          </a:prstGeom>
        </p:spPr>
        <p:txBody>
          <a:bodyPr lIns="0" tIns="0" rIns="0" bIns="0" rtlCol="0" anchor="t">
            <a:spAutoFit/>
          </a:bodyPr>
          <a:lstStyle/>
          <a:p>
            <a:pPr marL="0" marR="0" lvl="0" indent="0" algn="ctr" defTabSz="914400" rtl="0" eaLnBrk="1" fontAlgn="auto" latinLnBrk="0" hangingPunct="1">
              <a:lnSpc>
                <a:spcPts val="3359"/>
              </a:lnSpc>
              <a:spcBef>
                <a:spcPct val="0"/>
              </a:spcBef>
              <a:spcAft>
                <a:spcPts val="0"/>
              </a:spcAft>
              <a:buClrTx/>
              <a:buSzTx/>
              <a:buFontTx/>
              <a:buNone/>
              <a:tabLst/>
              <a:defRPr/>
            </a:pPr>
            <a:r>
              <a:rPr kumimoji="0" lang="en-US" sz="2399" b="0" i="0" u="none" strike="noStrike" kern="1200" cap="none" spc="535" normalizeH="0" baseline="0" noProof="0" dirty="0">
                <a:ln>
                  <a:noFill/>
                </a:ln>
                <a:solidFill>
                  <a:srgbClr val="FFFFFF"/>
                </a:solidFill>
                <a:effectLst/>
                <a:uLnTx/>
                <a:uFillTx/>
                <a:latin typeface="Kollektif"/>
                <a:ea typeface="+mn-ea"/>
                <a:cs typeface="+mn-cs"/>
              </a:rPr>
              <a:t>costs, complexities and compliance</a:t>
            </a:r>
          </a:p>
        </p:txBody>
      </p:sp>
      <p:sp>
        <p:nvSpPr>
          <p:cNvPr id="8" name="TextBox 8"/>
          <p:cNvSpPr txBox="1"/>
          <p:nvPr/>
        </p:nvSpPr>
        <p:spPr>
          <a:xfrm>
            <a:off x="-6952" y="2385930"/>
            <a:ext cx="6201897" cy="2272353"/>
          </a:xfrm>
          <a:prstGeom prst="rect">
            <a:avLst/>
          </a:prstGeom>
        </p:spPr>
        <p:txBody>
          <a:bodyPr wrap="square" lIns="0" tIns="0" rIns="0" bIns="0" rtlCol="0" anchor="t">
            <a:spAutoFit/>
          </a:bodyPr>
          <a:lstStyle/>
          <a:p>
            <a:pPr algn="ctr">
              <a:lnSpc>
                <a:spcPts val="4479"/>
              </a:lnSpc>
              <a:spcBef>
                <a:spcPct val="0"/>
              </a:spcBef>
            </a:pPr>
            <a:r>
              <a:rPr kumimoji="0" lang="en-US" sz="3199" b="0" i="0" u="none" strike="noStrike" kern="1200" cap="none" spc="0" normalizeH="0" baseline="0" noProof="0" dirty="0">
                <a:ln>
                  <a:noFill/>
                </a:ln>
                <a:solidFill>
                  <a:srgbClr val="000000"/>
                </a:solidFill>
                <a:effectLst/>
                <a:uLnTx/>
                <a:uFillTx/>
                <a:latin typeface="ABeeZee Bold"/>
                <a:ea typeface="+mn-ea"/>
                <a:cs typeface="+mn-cs"/>
              </a:rPr>
              <a:t>UNLOCKING SPONSORSHIP LICENCES: “Costs, Complexities, and Compliance”</a:t>
            </a:r>
          </a:p>
          <a:p>
            <a:pPr algn="ctr">
              <a:lnSpc>
                <a:spcPts val="4479"/>
              </a:lnSpc>
              <a:spcBef>
                <a:spcPct val="0"/>
              </a:spcBef>
            </a:pPr>
            <a:endParaRPr kumimoji="0" lang="en-US" sz="3199" b="0" i="0" u="none" strike="noStrike" kern="1200" cap="none" spc="0" normalizeH="0" baseline="0" noProof="0" dirty="0">
              <a:ln>
                <a:noFill/>
              </a:ln>
              <a:solidFill>
                <a:srgbClr val="000000"/>
              </a:solidFill>
              <a:effectLst/>
              <a:uLnTx/>
              <a:uFillTx/>
              <a:latin typeface="ABeeZee Bold"/>
              <a:ea typeface="+mn-ea"/>
              <a:cs typeface="+mn-cs"/>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6C276A"/>
        </a:solidFill>
        <a:effectLst/>
      </p:bgPr>
    </p:bg>
    <p:spTree>
      <p:nvGrpSpPr>
        <p:cNvPr id="1" name=""/>
        <p:cNvGrpSpPr/>
        <p:nvPr/>
      </p:nvGrpSpPr>
      <p:grpSpPr>
        <a:xfrm>
          <a:off x="0" y="0"/>
          <a:ext cx="0" cy="0"/>
          <a:chOff x="0" y="0"/>
          <a:chExt cx="0" cy="0"/>
        </a:xfrm>
      </p:grpSpPr>
      <p:pic>
        <p:nvPicPr>
          <p:cNvPr id="6" name="Picture 5" descr="A screenshot of a website&#10;&#10;Description automatically generated">
            <a:extLst>
              <a:ext uri="{FF2B5EF4-FFF2-40B4-BE49-F238E27FC236}">
                <a16:creationId xmlns:a16="http://schemas.microsoft.com/office/drawing/2014/main" id="{05FD9004-04E7-8E32-EB95-0C215FF58771}"/>
              </a:ext>
            </a:extLst>
          </p:cNvPr>
          <p:cNvPicPr>
            <a:picLocks noChangeAspect="1"/>
          </p:cNvPicPr>
          <p:nvPr/>
        </p:nvPicPr>
        <p:blipFill>
          <a:blip r:embed="rId3"/>
          <a:stretch>
            <a:fillRect/>
          </a:stretch>
        </p:blipFill>
        <p:spPr>
          <a:xfrm>
            <a:off x="1111177" y="-1"/>
            <a:ext cx="10046974" cy="6855875"/>
          </a:xfrm>
          <a:prstGeom prst="rect">
            <a:avLst/>
          </a:prstGeom>
        </p:spPr>
      </p:pic>
    </p:spTree>
    <p:extLst>
      <p:ext uri="{BB962C8B-B14F-4D97-AF65-F5344CB8AC3E}">
        <p14:creationId xmlns:p14="http://schemas.microsoft.com/office/powerpoint/2010/main" val="3979937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4428" y="1575001"/>
            <a:ext cx="3316468" cy="5006193"/>
          </a:xfrm>
          <a:custGeom>
            <a:avLst/>
            <a:gdLst/>
            <a:ahLst/>
            <a:cxnLst/>
            <a:rect l="l" t="t" r="r" b="b"/>
            <a:pathLst>
              <a:path w="2303103" h="3476523">
                <a:moveTo>
                  <a:pt x="0" y="0"/>
                </a:moveTo>
                <a:lnTo>
                  <a:pt x="2303103" y="0"/>
                </a:lnTo>
                <a:lnTo>
                  <a:pt x="2303103" y="3476523"/>
                </a:lnTo>
                <a:lnTo>
                  <a:pt x="0" y="3476523"/>
                </a:lnTo>
                <a:lnTo>
                  <a:pt x="0" y="0"/>
                </a:lnTo>
                <a:close/>
              </a:path>
            </a:pathLst>
          </a:custGeom>
          <a:blipFill>
            <a:blip r:embed="rId2">
              <a:alphaModFix amt="36000"/>
              <a:extLst>
                <a:ext uri="{96DAC541-7B7A-43D3-8B79-37D633B846F1}">
                  <asvg:svgBlip xmlns:asvg="http://schemas.microsoft.com/office/drawing/2016/SVG/main" r:embed="rId3"/>
                </a:ext>
              </a:extLst>
            </a:blip>
            <a:stretch>
              <a:fillRect l="-50949"/>
            </a:stretch>
          </a:blipFill>
        </p:spPr>
        <p:txBody>
          <a:bodyPr/>
          <a:lstStyle/>
          <a:p>
            <a:pPr defTabSz="1316736"/>
            <a:endParaRPr lang="en-US" sz="2592">
              <a:solidFill>
                <a:prstClr val="black"/>
              </a:solidFill>
              <a:latin typeface="Calibri"/>
            </a:endParaRPr>
          </a:p>
        </p:txBody>
      </p:sp>
      <p:sp>
        <p:nvSpPr>
          <p:cNvPr id="3" name="Freeform 3"/>
          <p:cNvSpPr/>
          <p:nvPr/>
        </p:nvSpPr>
        <p:spPr>
          <a:xfrm>
            <a:off x="7676100" y="1851808"/>
            <a:ext cx="3355763" cy="1906086"/>
          </a:xfrm>
          <a:custGeom>
            <a:avLst/>
            <a:gdLst/>
            <a:ahLst/>
            <a:cxnLst/>
            <a:rect l="l" t="t" r="r" b="b"/>
            <a:pathLst>
              <a:path w="2330391" h="1323671">
                <a:moveTo>
                  <a:pt x="0" y="0"/>
                </a:moveTo>
                <a:lnTo>
                  <a:pt x="2330391" y="0"/>
                </a:lnTo>
                <a:lnTo>
                  <a:pt x="2330391" y="1323671"/>
                </a:lnTo>
                <a:lnTo>
                  <a:pt x="0" y="1323671"/>
                </a:lnTo>
                <a:lnTo>
                  <a:pt x="0" y="0"/>
                </a:lnTo>
                <a:close/>
              </a:path>
            </a:pathLst>
          </a:custGeom>
          <a:blipFill>
            <a:blip r:embed="rId4"/>
            <a:stretch>
              <a:fillRect l="-5181" r="-5181"/>
            </a:stretch>
          </a:blipFill>
        </p:spPr>
        <p:txBody>
          <a:bodyPr/>
          <a:lstStyle/>
          <a:p>
            <a:pPr defTabSz="1316736"/>
            <a:endParaRPr lang="en-US" sz="2592">
              <a:solidFill>
                <a:prstClr val="black"/>
              </a:solidFill>
              <a:latin typeface="Calibri"/>
            </a:endParaRPr>
          </a:p>
        </p:txBody>
      </p:sp>
      <p:sp>
        <p:nvSpPr>
          <p:cNvPr id="4" name="Freeform 4"/>
          <p:cNvSpPr/>
          <p:nvPr/>
        </p:nvSpPr>
        <p:spPr>
          <a:xfrm>
            <a:off x="7801013" y="3757893"/>
            <a:ext cx="3222179" cy="1980179"/>
          </a:xfrm>
          <a:custGeom>
            <a:avLst/>
            <a:gdLst/>
            <a:ahLst/>
            <a:cxnLst/>
            <a:rect l="l" t="t" r="r" b="b"/>
            <a:pathLst>
              <a:path w="2237624" h="1375124">
                <a:moveTo>
                  <a:pt x="0" y="0"/>
                </a:moveTo>
                <a:lnTo>
                  <a:pt x="2237623" y="0"/>
                </a:lnTo>
                <a:lnTo>
                  <a:pt x="2237623" y="1375124"/>
                </a:lnTo>
                <a:lnTo>
                  <a:pt x="0" y="1375124"/>
                </a:lnTo>
                <a:lnTo>
                  <a:pt x="0" y="0"/>
                </a:lnTo>
                <a:close/>
              </a:path>
            </a:pathLst>
          </a:custGeom>
          <a:blipFill>
            <a:blip r:embed="rId5"/>
            <a:stretch>
              <a:fillRect t="-14170" b="-1447"/>
            </a:stretch>
          </a:blipFill>
        </p:spPr>
        <p:txBody>
          <a:bodyPr/>
          <a:lstStyle/>
          <a:p>
            <a:pPr defTabSz="1316736"/>
            <a:endParaRPr lang="en-US" sz="2592">
              <a:solidFill>
                <a:prstClr val="black"/>
              </a:solidFill>
              <a:latin typeface="Calibri"/>
            </a:endParaRPr>
          </a:p>
        </p:txBody>
      </p:sp>
      <p:sp>
        <p:nvSpPr>
          <p:cNvPr id="5" name="Freeform 5"/>
          <p:cNvSpPr/>
          <p:nvPr/>
        </p:nvSpPr>
        <p:spPr>
          <a:xfrm>
            <a:off x="4462328" y="1851808"/>
            <a:ext cx="3380211" cy="1906086"/>
          </a:xfrm>
          <a:custGeom>
            <a:avLst/>
            <a:gdLst/>
            <a:ahLst/>
            <a:cxnLst/>
            <a:rect l="l" t="t" r="r" b="b"/>
            <a:pathLst>
              <a:path w="2347369" h="1323671">
                <a:moveTo>
                  <a:pt x="0" y="0"/>
                </a:moveTo>
                <a:lnTo>
                  <a:pt x="2347370" y="0"/>
                </a:lnTo>
                <a:lnTo>
                  <a:pt x="2347370" y="1323671"/>
                </a:lnTo>
                <a:lnTo>
                  <a:pt x="0" y="1323671"/>
                </a:lnTo>
                <a:lnTo>
                  <a:pt x="0" y="0"/>
                </a:lnTo>
                <a:close/>
              </a:path>
            </a:pathLst>
          </a:custGeom>
          <a:blipFill>
            <a:blip r:embed="rId6"/>
            <a:stretch>
              <a:fillRect l="-3621" r="-3621"/>
            </a:stretch>
          </a:blipFill>
        </p:spPr>
        <p:txBody>
          <a:bodyPr/>
          <a:lstStyle/>
          <a:p>
            <a:pPr defTabSz="1316736"/>
            <a:endParaRPr lang="en-US" sz="2592">
              <a:solidFill>
                <a:prstClr val="black"/>
              </a:solidFill>
              <a:latin typeface="Calibri"/>
            </a:endParaRPr>
          </a:p>
        </p:txBody>
      </p:sp>
      <p:sp>
        <p:nvSpPr>
          <p:cNvPr id="7" name="TextBox 7"/>
          <p:cNvSpPr txBox="1"/>
          <p:nvPr/>
        </p:nvSpPr>
        <p:spPr>
          <a:xfrm>
            <a:off x="1298151" y="298095"/>
            <a:ext cx="9604843" cy="626838"/>
          </a:xfrm>
          <a:prstGeom prst="rect">
            <a:avLst/>
          </a:prstGeom>
        </p:spPr>
        <p:txBody>
          <a:bodyPr lIns="0" tIns="0" rIns="0" bIns="0" rtlCol="0" anchor="t">
            <a:spAutoFit/>
          </a:bodyPr>
          <a:lstStyle/>
          <a:p>
            <a:pPr algn="ctr" defTabSz="1316736">
              <a:lnSpc>
                <a:spcPts val="5240"/>
              </a:lnSpc>
            </a:pPr>
            <a:r>
              <a:rPr lang="en-US" sz="3743" spc="89">
                <a:solidFill>
                  <a:srgbClr val="3F2992"/>
                </a:solidFill>
                <a:latin typeface="Glacial Indifference Bold"/>
              </a:rPr>
              <a:t>INTERNATIONAL RECRUITMENT GUIDANCE</a:t>
            </a:r>
          </a:p>
        </p:txBody>
      </p:sp>
      <p:sp>
        <p:nvSpPr>
          <p:cNvPr id="8" name="TextBox 8"/>
          <p:cNvSpPr txBox="1"/>
          <p:nvPr/>
        </p:nvSpPr>
        <p:spPr>
          <a:xfrm>
            <a:off x="1389019" y="992564"/>
            <a:ext cx="9421392" cy="530402"/>
          </a:xfrm>
          <a:prstGeom prst="rect">
            <a:avLst/>
          </a:prstGeom>
        </p:spPr>
        <p:txBody>
          <a:bodyPr lIns="0" tIns="0" rIns="0" bIns="0" rtlCol="0" anchor="t">
            <a:spAutoFit/>
          </a:bodyPr>
          <a:lstStyle/>
          <a:p>
            <a:pPr algn="ctr" defTabSz="1316736">
              <a:lnSpc>
                <a:spcPts val="4434"/>
              </a:lnSpc>
            </a:pPr>
            <a:r>
              <a:rPr lang="en-US" sz="3167" spc="256">
                <a:solidFill>
                  <a:srgbClr val="3F2992"/>
                </a:solidFill>
                <a:latin typeface="Glacial Indifference Bold"/>
              </a:rPr>
              <a:t>FOR SOCIAL CARE PROVIDERS &amp; MANAGERS </a:t>
            </a:r>
          </a:p>
        </p:txBody>
      </p:sp>
      <p:pic>
        <p:nvPicPr>
          <p:cNvPr id="1026" name="Picture 2" descr="HMRC - Vacancy Snapshot">
            <a:extLst>
              <a:ext uri="{FF2B5EF4-FFF2-40B4-BE49-F238E27FC236}">
                <a16:creationId xmlns:a16="http://schemas.microsoft.com/office/drawing/2014/main" id="{D7A0E0E3-A254-C842-7CE0-2215909C73E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92344" y="3780150"/>
            <a:ext cx="3222180" cy="1957922"/>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Emplyment Agency Standards Inspectorate annual report 2021 to 2022">
            <a:extLst>
              <a:ext uri="{FF2B5EF4-FFF2-40B4-BE49-F238E27FC236}">
                <a16:creationId xmlns:a16="http://schemas.microsoft.com/office/drawing/2014/main" id="{521272BF-7905-EC2B-080F-F77AE4BD431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50109" y="3780150"/>
            <a:ext cx="3316468" cy="208849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 shot of a computer&#10;&#10;Description automatically generated">
            <a:extLst>
              <a:ext uri="{FF2B5EF4-FFF2-40B4-BE49-F238E27FC236}">
                <a16:creationId xmlns:a16="http://schemas.microsoft.com/office/drawing/2014/main" id="{6950F15F-F4CD-D988-92D5-AF956A8C1745}"/>
              </a:ext>
            </a:extLst>
          </p:cNvPr>
          <p:cNvPicPr>
            <a:picLocks noChangeAspect="1"/>
          </p:cNvPicPr>
          <p:nvPr/>
        </p:nvPicPr>
        <p:blipFill rotWithShape="1">
          <a:blip r:embed="rId2"/>
          <a:srcRect l="11943" t="5448" r="8066" b="31063"/>
          <a:stretch/>
        </p:blipFill>
        <p:spPr>
          <a:xfrm>
            <a:off x="0" y="3113903"/>
            <a:ext cx="6289590" cy="3744097"/>
          </a:xfrm>
          <a:prstGeom prst="rect">
            <a:avLst/>
          </a:prstGeom>
        </p:spPr>
      </p:pic>
      <p:pic>
        <p:nvPicPr>
          <p:cNvPr id="5" name="Picture 4" descr="A screen shot of a computer&#10;&#10;Description automatically generated">
            <a:extLst>
              <a:ext uri="{FF2B5EF4-FFF2-40B4-BE49-F238E27FC236}">
                <a16:creationId xmlns:a16="http://schemas.microsoft.com/office/drawing/2014/main" id="{D7E226DA-1C93-D08D-0C3F-4B2200A50FED}"/>
              </a:ext>
            </a:extLst>
          </p:cNvPr>
          <p:cNvPicPr>
            <a:picLocks noChangeAspect="1"/>
          </p:cNvPicPr>
          <p:nvPr/>
        </p:nvPicPr>
        <p:blipFill rotWithShape="1">
          <a:blip r:embed="rId3"/>
          <a:srcRect l="17753" t="14839" r="7207" b="20933"/>
          <a:stretch/>
        </p:blipFill>
        <p:spPr>
          <a:xfrm>
            <a:off x="6359611" y="3113902"/>
            <a:ext cx="5832389" cy="3744098"/>
          </a:xfrm>
          <a:prstGeom prst="rect">
            <a:avLst/>
          </a:prstGeom>
        </p:spPr>
      </p:pic>
      <p:pic>
        <p:nvPicPr>
          <p:cNvPr id="4098" name="Picture 2" descr="National Tutors' Conference 2023 - The Tutors' Association">
            <a:extLst>
              <a:ext uri="{FF2B5EF4-FFF2-40B4-BE49-F238E27FC236}">
                <a16:creationId xmlns:a16="http://schemas.microsoft.com/office/drawing/2014/main" id="{AA49BD1E-B88D-2467-75F2-432347452CD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32498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13562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2100" y="1590597"/>
            <a:ext cx="3316468" cy="5006193"/>
          </a:xfrm>
          <a:custGeom>
            <a:avLst/>
            <a:gdLst/>
            <a:ahLst/>
            <a:cxnLst/>
            <a:rect l="l" t="t" r="r" b="b"/>
            <a:pathLst>
              <a:path w="2303103" h="3476523">
                <a:moveTo>
                  <a:pt x="0" y="0"/>
                </a:moveTo>
                <a:lnTo>
                  <a:pt x="2303103" y="0"/>
                </a:lnTo>
                <a:lnTo>
                  <a:pt x="2303103" y="3476523"/>
                </a:lnTo>
                <a:lnTo>
                  <a:pt x="0" y="3476523"/>
                </a:lnTo>
                <a:lnTo>
                  <a:pt x="0" y="0"/>
                </a:lnTo>
                <a:close/>
              </a:path>
            </a:pathLst>
          </a:custGeom>
          <a:blipFill>
            <a:blip r:embed="rId2">
              <a:alphaModFix amt="36000"/>
              <a:extLst>
                <a:ext uri="{96DAC541-7B7A-43D3-8B79-37D633B846F1}">
                  <asvg:svgBlip xmlns:asvg="http://schemas.microsoft.com/office/drawing/2016/SVG/main" r:embed="rId3"/>
                </a:ext>
              </a:extLst>
            </a:blip>
            <a:stretch>
              <a:fillRect l="-50949"/>
            </a:stretch>
          </a:blipFill>
        </p:spPr>
        <p:txBody>
          <a:bodyPr/>
          <a:lstStyle/>
          <a:p>
            <a:pPr defTabSz="1316736"/>
            <a:endParaRPr lang="en-US" sz="2592">
              <a:solidFill>
                <a:prstClr val="black"/>
              </a:solidFill>
              <a:latin typeface="Calibri"/>
            </a:endParaRPr>
          </a:p>
        </p:txBody>
      </p:sp>
      <p:sp>
        <p:nvSpPr>
          <p:cNvPr id="3" name="TextBox 3"/>
          <p:cNvSpPr txBox="1"/>
          <p:nvPr/>
        </p:nvSpPr>
        <p:spPr>
          <a:xfrm>
            <a:off x="1298151" y="298095"/>
            <a:ext cx="9604843" cy="626838"/>
          </a:xfrm>
          <a:prstGeom prst="rect">
            <a:avLst/>
          </a:prstGeom>
        </p:spPr>
        <p:txBody>
          <a:bodyPr lIns="0" tIns="0" rIns="0" bIns="0" rtlCol="0" anchor="t">
            <a:spAutoFit/>
          </a:bodyPr>
          <a:lstStyle/>
          <a:p>
            <a:pPr algn="ctr" defTabSz="1316736">
              <a:lnSpc>
                <a:spcPts val="5240"/>
              </a:lnSpc>
            </a:pPr>
            <a:r>
              <a:rPr lang="en-US" sz="3743" spc="89" dirty="0">
                <a:solidFill>
                  <a:srgbClr val="3F2992"/>
                </a:solidFill>
                <a:latin typeface="Glacial Indifference Bold"/>
              </a:rPr>
              <a:t>INTERNATIONAL RECRUITMENT GUIDANCE</a:t>
            </a:r>
          </a:p>
        </p:txBody>
      </p:sp>
      <p:sp>
        <p:nvSpPr>
          <p:cNvPr id="4" name="TextBox 4"/>
          <p:cNvSpPr txBox="1"/>
          <p:nvPr/>
        </p:nvSpPr>
        <p:spPr>
          <a:xfrm>
            <a:off x="1389019" y="992564"/>
            <a:ext cx="9421392" cy="530402"/>
          </a:xfrm>
          <a:prstGeom prst="rect">
            <a:avLst/>
          </a:prstGeom>
        </p:spPr>
        <p:txBody>
          <a:bodyPr lIns="0" tIns="0" rIns="0" bIns="0" rtlCol="0" anchor="t">
            <a:spAutoFit/>
          </a:bodyPr>
          <a:lstStyle/>
          <a:p>
            <a:pPr algn="ctr" defTabSz="1316736">
              <a:lnSpc>
                <a:spcPts val="4434"/>
              </a:lnSpc>
            </a:pPr>
            <a:r>
              <a:rPr lang="en-US" sz="3167" spc="256" dirty="0">
                <a:solidFill>
                  <a:srgbClr val="3F2992"/>
                </a:solidFill>
                <a:latin typeface="Glacial Indifference Bold"/>
              </a:rPr>
              <a:t>FOR SOCIAL CARE PROVIDERS &amp; MANAGERS </a:t>
            </a:r>
          </a:p>
        </p:txBody>
      </p:sp>
      <p:sp>
        <p:nvSpPr>
          <p:cNvPr id="6" name="Rectangle 5">
            <a:extLst>
              <a:ext uri="{FF2B5EF4-FFF2-40B4-BE49-F238E27FC236}">
                <a16:creationId xmlns:a16="http://schemas.microsoft.com/office/drawing/2014/main" id="{488F5398-C958-C0FC-DBAD-E659EDAF6CDD}"/>
              </a:ext>
            </a:extLst>
          </p:cNvPr>
          <p:cNvSpPr/>
          <p:nvPr/>
        </p:nvSpPr>
        <p:spPr>
          <a:xfrm>
            <a:off x="4450080" y="2441449"/>
            <a:ext cx="4995311" cy="2260337"/>
          </a:xfrm>
          <a:prstGeom prst="rect">
            <a:avLst/>
          </a:prstGeom>
          <a:noFill/>
        </p:spPr>
        <p:txBody>
          <a:bodyPr wrap="square" lIns="131674" tIns="65837" rIns="131674" bIns="65837">
            <a:spAutoFit/>
          </a:bodyPr>
          <a:lstStyle/>
          <a:p>
            <a:pPr algn="ctr" defTabSz="1316736"/>
            <a:r>
              <a:rPr lang="en-GB" sz="13824" dirty="0">
                <a:ln w="0"/>
                <a:solidFill>
                  <a:srgbClr val="002060"/>
                </a:solidFill>
                <a:effectLst>
                  <a:outerShdw blurRad="38100" dist="25400" dir="5400000" algn="ctr" rotWithShape="0">
                    <a:srgbClr val="6E747A">
                      <a:alpha val="43000"/>
                    </a:srgbClr>
                  </a:outerShdw>
                </a:effectLst>
                <a:latin typeface="Calibri"/>
              </a:rPr>
              <a:t>Q &amp; A</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4EC65466-C51E-569B-FB61-34CB0E78C650}"/>
              </a:ext>
            </a:extLst>
          </p:cNvPr>
          <p:cNvSpPr>
            <a:spLocks noGrp="1"/>
          </p:cNvSpPr>
          <p:nvPr>
            <p:ph type="subTitle" idx="1"/>
          </p:nvPr>
        </p:nvSpPr>
        <p:spPr>
          <a:xfrm>
            <a:off x="4269987" y="3098582"/>
            <a:ext cx="7584948" cy="2794131"/>
          </a:xfrm>
        </p:spPr>
        <p:txBody>
          <a:bodyPr>
            <a:normAutofit fontScale="55000" lnSpcReduction="20000"/>
          </a:bodyPr>
          <a:lstStyle/>
          <a:p>
            <a:r>
              <a:rPr lang="en-GB" b="1" u="sng" dirty="0">
                <a:solidFill>
                  <a:schemeClr val="tx1"/>
                </a:solidFill>
                <a:effectLst/>
                <a:latin typeface="Verdana" panose="020B0604030504040204" pitchFamily="34" charset="0"/>
                <a:ea typeface="Calibri" panose="020F0502020204030204" pitchFamily="34" charset="0"/>
                <a:cs typeface="Times New Roman" panose="02020603050405020304" pitchFamily="18" charset="0"/>
              </a:rPr>
              <a:t>Any queries</a:t>
            </a:r>
            <a:r>
              <a:rPr lang="en-GB" b="1" dirty="0">
                <a:solidFill>
                  <a:schemeClr val="tx1"/>
                </a:solidFill>
                <a:effectLst/>
                <a:latin typeface="Verdana" panose="020B0604030504040204" pitchFamily="34" charset="0"/>
                <a:ea typeface="Calibri" panose="020F0502020204030204" pitchFamily="34" charset="0"/>
                <a:cs typeface="Times New Roman" panose="02020603050405020304" pitchFamily="18" charset="0"/>
              </a:rPr>
              <a:t>, </a:t>
            </a:r>
            <a:endParaRPr lang="en-GB"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r>
              <a:rPr lang="en-GB" dirty="0">
                <a:effectLst/>
                <a:latin typeface="Verdana" panose="020B0604030504040204" pitchFamily="34" charset="0"/>
                <a:ea typeface="Calibri" panose="020F0502020204030204" pitchFamily="34" charset="0"/>
                <a:cs typeface="Times New Roman" panose="02020603050405020304" pitchFamily="18" charset="0"/>
              </a:rPr>
              <a:t>Contact Peter Webb </a:t>
            </a:r>
            <a:r>
              <a:rPr lang="en-GB" u="sng" dirty="0">
                <a:solidFill>
                  <a:srgbClr val="0563C1"/>
                </a:solidFill>
                <a:effectLst/>
                <a:latin typeface="Verdana" panose="020B0604030504040204" pitchFamily="34" charset="0"/>
                <a:ea typeface="Calibri" panose="020F0502020204030204" pitchFamily="34" charset="0"/>
                <a:cs typeface="Times New Roman" panose="02020603050405020304" pitchFamily="18" charset="0"/>
                <a:hlinkClick r:id="rId2"/>
              </a:rPr>
              <a:t>peter@lcasforum.org</a:t>
            </a:r>
            <a:r>
              <a:rPr lang="en-GB" dirty="0">
                <a:effectLst/>
                <a:latin typeface="Verdana" panose="020B0604030504040204" pitchFamily="34" charset="0"/>
                <a:ea typeface="Calibri" panose="020F0502020204030204" pitchFamily="34" charset="0"/>
                <a:cs typeface="Times New Roman" panose="02020603050405020304" pitchFamily="18" charset="0"/>
              </a:rPr>
              <a:t> </a:t>
            </a:r>
          </a:p>
          <a:p>
            <a:r>
              <a:rPr lang="en-GB" b="1" dirty="0">
                <a:solidFill>
                  <a:schemeClr val="tx1"/>
                </a:solidFill>
                <a:effectLst/>
                <a:latin typeface="Verdana" panose="020B0604030504040204" pitchFamily="34" charset="0"/>
                <a:ea typeface="Calibri" panose="020F0502020204030204" pitchFamily="34" charset="0"/>
                <a:cs typeface="Times New Roman" panose="02020603050405020304" pitchFamily="18" charset="0"/>
              </a:rPr>
              <a:t>07956878901</a:t>
            </a:r>
            <a:r>
              <a:rPr lang="en-GB" dirty="0">
                <a:effectLst/>
                <a:latin typeface="Verdana" panose="020B0604030504040204" pitchFamily="34" charset="0"/>
                <a:ea typeface="Calibri" panose="020F0502020204030204" pitchFamily="34" charset="0"/>
                <a:cs typeface="Times New Roman" panose="02020603050405020304" pitchFamily="18" charset="0"/>
              </a:rPr>
              <a:t> </a:t>
            </a:r>
            <a:endParaRPr lang="en-GB" dirty="0">
              <a:effectLst/>
              <a:latin typeface="Calibri" panose="020F0502020204030204" pitchFamily="34" charset="0"/>
              <a:ea typeface="Calibri" panose="020F0502020204030204" pitchFamily="34" charset="0"/>
              <a:cs typeface="Times New Roman" panose="02020603050405020304" pitchFamily="18" charset="0"/>
            </a:endParaRPr>
          </a:p>
          <a:p>
            <a:r>
              <a:rPr lang="en-GB" dirty="0">
                <a:effectLst/>
                <a:latin typeface="Verdana" panose="020B0604030504040204" pitchFamily="34" charset="0"/>
                <a:ea typeface="Calibri" panose="020F0502020204030204" pitchFamily="34" charset="0"/>
                <a:cs typeface="Times New Roman" panose="02020603050405020304" pitchFamily="18" charset="0"/>
              </a:rPr>
              <a:t>Or </a:t>
            </a:r>
            <a:endParaRPr lang="en-GB" dirty="0">
              <a:effectLst/>
              <a:latin typeface="Calibri" panose="020F0502020204030204" pitchFamily="34" charset="0"/>
              <a:ea typeface="Calibri" panose="020F0502020204030204" pitchFamily="34" charset="0"/>
              <a:cs typeface="Times New Roman" panose="02020603050405020304" pitchFamily="18" charset="0"/>
            </a:endParaRPr>
          </a:p>
          <a:p>
            <a:r>
              <a:rPr lang="en-GB" dirty="0">
                <a:effectLst/>
                <a:latin typeface="Verdana" panose="020B0604030504040204" pitchFamily="34" charset="0"/>
                <a:ea typeface="Calibri" panose="020F0502020204030204" pitchFamily="34" charset="0"/>
                <a:cs typeface="Times New Roman" panose="02020603050405020304" pitchFamily="18" charset="0"/>
              </a:rPr>
              <a:t>Dudley Sawyerr </a:t>
            </a:r>
            <a:r>
              <a:rPr lang="en-GB" u="sng" dirty="0">
                <a:solidFill>
                  <a:srgbClr val="0563C1"/>
                </a:solidFill>
                <a:effectLst/>
                <a:latin typeface="Verdana" panose="020B0604030504040204" pitchFamily="34" charset="0"/>
                <a:ea typeface="Calibri" panose="020F0502020204030204" pitchFamily="34" charset="0"/>
                <a:cs typeface="Times New Roman" panose="02020603050405020304" pitchFamily="18" charset="0"/>
                <a:hlinkClick r:id="rId3"/>
              </a:rPr>
              <a:t>dudley@lcasforum.org</a:t>
            </a:r>
            <a:r>
              <a:rPr lang="en-GB" dirty="0">
                <a:effectLst/>
                <a:latin typeface="Verdana" panose="020B0604030504040204" pitchFamily="34" charset="0"/>
                <a:ea typeface="Calibri" panose="020F0502020204030204" pitchFamily="34" charset="0"/>
                <a:cs typeface="Times New Roman" panose="02020603050405020304" pitchFamily="18" charset="0"/>
              </a:rPr>
              <a:t> </a:t>
            </a:r>
          </a:p>
          <a:p>
            <a:r>
              <a:rPr lang="en-GB" b="1" dirty="0">
                <a:solidFill>
                  <a:schemeClr val="tx1"/>
                </a:solidFill>
                <a:effectLst/>
                <a:latin typeface="Verdana" panose="020B0604030504040204" pitchFamily="34" charset="0"/>
                <a:ea typeface="Calibri" panose="020F0502020204030204" pitchFamily="34" charset="0"/>
                <a:cs typeface="Times New Roman" panose="02020603050405020304" pitchFamily="18" charset="0"/>
              </a:rPr>
              <a:t>07984466130</a:t>
            </a:r>
          </a:p>
          <a:p>
            <a:endParaRPr lang="en-GB" dirty="0">
              <a:latin typeface="Verdana" panose="020B0604030504040204" pitchFamily="34" charset="0"/>
              <a:ea typeface="Calibri" panose="020F0502020204030204" pitchFamily="34" charset="0"/>
              <a:cs typeface="Times New Roman" panose="02020603050405020304" pitchFamily="18" charset="0"/>
            </a:endParaRPr>
          </a:p>
          <a:p>
            <a:endParaRPr lang="en-GB" dirty="0"/>
          </a:p>
        </p:txBody>
      </p:sp>
      <p:pic>
        <p:nvPicPr>
          <p:cNvPr id="5" name="Picture 4">
            <a:extLst>
              <a:ext uri="{FF2B5EF4-FFF2-40B4-BE49-F238E27FC236}">
                <a16:creationId xmlns:a16="http://schemas.microsoft.com/office/drawing/2014/main" id="{07DD5FB5-64BA-8F89-06AD-7E186037D36F}"/>
              </a:ext>
            </a:extLst>
          </p:cNvPr>
          <p:cNvPicPr>
            <a:picLocks noChangeAspect="1"/>
          </p:cNvPicPr>
          <p:nvPr/>
        </p:nvPicPr>
        <p:blipFill>
          <a:blip r:embed="rId4"/>
          <a:stretch>
            <a:fillRect/>
          </a:stretch>
        </p:blipFill>
        <p:spPr>
          <a:xfrm>
            <a:off x="1487424" y="685801"/>
            <a:ext cx="8825757" cy="1958923"/>
          </a:xfrm>
          <a:prstGeom prst="rect">
            <a:avLst/>
          </a:prstGeom>
        </p:spPr>
      </p:pic>
      <p:pic>
        <p:nvPicPr>
          <p:cNvPr id="4" name="Content Placeholder 4" descr="A qr code on a screen&#10;&#10;Description automatically generated">
            <a:extLst>
              <a:ext uri="{FF2B5EF4-FFF2-40B4-BE49-F238E27FC236}">
                <a16:creationId xmlns:a16="http://schemas.microsoft.com/office/drawing/2014/main" id="{D6EA1701-0D29-0593-C864-ACF5E1D050A6}"/>
              </a:ext>
            </a:extLst>
          </p:cNvPr>
          <p:cNvPicPr>
            <a:picLocks noChangeAspect="1"/>
          </p:cNvPicPr>
          <p:nvPr/>
        </p:nvPicPr>
        <p:blipFill rotWithShape="1">
          <a:blip r:embed="rId5"/>
          <a:srcRect l="9460" t="35510" r="9761" b="37590"/>
          <a:stretch/>
        </p:blipFill>
        <p:spPr>
          <a:xfrm>
            <a:off x="337065" y="3098582"/>
            <a:ext cx="4399691" cy="2604589"/>
          </a:xfrm>
          <a:prstGeom prst="rect">
            <a:avLst/>
          </a:prstGeom>
        </p:spPr>
      </p:pic>
      <p:sp>
        <p:nvSpPr>
          <p:cNvPr id="7" name="TextBox 6">
            <a:extLst>
              <a:ext uri="{FF2B5EF4-FFF2-40B4-BE49-F238E27FC236}">
                <a16:creationId xmlns:a16="http://schemas.microsoft.com/office/drawing/2014/main" id="{0189969F-FB99-7C3F-F171-F8834B32511D}"/>
              </a:ext>
            </a:extLst>
          </p:cNvPr>
          <p:cNvSpPr txBox="1"/>
          <p:nvPr/>
        </p:nvSpPr>
        <p:spPr>
          <a:xfrm>
            <a:off x="337065" y="5756652"/>
            <a:ext cx="6440959" cy="461665"/>
          </a:xfrm>
          <a:prstGeom prst="rect">
            <a:avLst/>
          </a:prstGeom>
          <a:noFill/>
        </p:spPr>
        <p:txBody>
          <a:bodyPr wrap="square">
            <a:spAutoFit/>
          </a:bodyPr>
          <a:lstStyle/>
          <a:p>
            <a:r>
              <a:rPr lang="en-GB" sz="2400" dirty="0">
                <a:latin typeface="Verdana" panose="020B0604030504040204" pitchFamily="34" charset="0"/>
                <a:ea typeface="Calibri" panose="020F0502020204030204" pitchFamily="34" charset="0"/>
                <a:cs typeface="Times New Roman" panose="02020603050405020304" pitchFamily="18" charset="0"/>
              </a:rPr>
              <a:t>WhatsApp: </a:t>
            </a:r>
            <a:r>
              <a:rPr lang="en-GB" sz="2400" b="1" dirty="0">
                <a:solidFill>
                  <a:schemeClr val="tx1"/>
                </a:solidFill>
                <a:latin typeface="Verdana" panose="020B0604030504040204" pitchFamily="34" charset="0"/>
                <a:ea typeface="Calibri" panose="020F0502020204030204" pitchFamily="34" charset="0"/>
                <a:cs typeface="Times New Roman" panose="02020603050405020304" pitchFamily="18" charset="0"/>
              </a:rPr>
              <a:t>07403010207</a:t>
            </a:r>
            <a:endParaRPr lang="en-GB" sz="2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204140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8177" y="1843968"/>
            <a:ext cx="3139682" cy="4739335"/>
          </a:xfrm>
          <a:custGeom>
            <a:avLst/>
            <a:gdLst/>
            <a:ahLst/>
            <a:cxnLst/>
            <a:rect l="l" t="t" r="r" b="b"/>
            <a:pathLst>
              <a:path w="2180335" h="3291205">
                <a:moveTo>
                  <a:pt x="0" y="0"/>
                </a:moveTo>
                <a:lnTo>
                  <a:pt x="2180335" y="0"/>
                </a:lnTo>
                <a:lnTo>
                  <a:pt x="2180335" y="3291205"/>
                </a:lnTo>
                <a:lnTo>
                  <a:pt x="0" y="3291205"/>
                </a:lnTo>
                <a:lnTo>
                  <a:pt x="0" y="0"/>
                </a:lnTo>
                <a:close/>
              </a:path>
            </a:pathLst>
          </a:custGeom>
          <a:blipFill>
            <a:blip r:embed="rId3">
              <a:alphaModFix amt="36000"/>
              <a:extLst>
                <a:ext uri="{96DAC541-7B7A-43D3-8B79-37D633B846F1}">
                  <asvg:svgBlip xmlns:asvg="http://schemas.microsoft.com/office/drawing/2016/SVG/main" r:embed="rId4"/>
                </a:ext>
              </a:extLst>
            </a:blip>
            <a:stretch>
              <a:fillRect l="-50949"/>
            </a:stretch>
          </a:blipFill>
        </p:spPr>
        <p:txBody>
          <a:bodyPr/>
          <a:lstStyle/>
          <a:p>
            <a:pPr defTabSz="1316736"/>
            <a:endParaRPr lang="en-US" sz="2592">
              <a:solidFill>
                <a:prstClr val="black"/>
              </a:solidFill>
              <a:latin typeface="Calibri"/>
            </a:endParaRPr>
          </a:p>
        </p:txBody>
      </p:sp>
      <p:sp>
        <p:nvSpPr>
          <p:cNvPr id="3" name="TextBox 3"/>
          <p:cNvSpPr txBox="1"/>
          <p:nvPr/>
        </p:nvSpPr>
        <p:spPr>
          <a:xfrm>
            <a:off x="1847220" y="298095"/>
            <a:ext cx="8506706" cy="554575"/>
          </a:xfrm>
          <a:prstGeom prst="rect">
            <a:avLst/>
          </a:prstGeom>
        </p:spPr>
        <p:txBody>
          <a:bodyPr lIns="0" tIns="0" rIns="0" bIns="0" rtlCol="0" anchor="t">
            <a:spAutoFit/>
          </a:bodyPr>
          <a:lstStyle/>
          <a:p>
            <a:pPr algn="ctr" defTabSz="1316736">
              <a:lnSpc>
                <a:spcPts val="4637"/>
              </a:lnSpc>
            </a:pPr>
            <a:r>
              <a:rPr lang="en-US" sz="3312" spc="79" dirty="0">
                <a:solidFill>
                  <a:srgbClr val="3F2992"/>
                </a:solidFill>
                <a:latin typeface="Glacial Indifference Bold"/>
              </a:rPr>
              <a:t>INTERNATIONAL RECRUITMENT GUIDANCE</a:t>
            </a:r>
          </a:p>
        </p:txBody>
      </p:sp>
      <p:sp>
        <p:nvSpPr>
          <p:cNvPr id="4" name="TextBox 4"/>
          <p:cNvSpPr txBox="1"/>
          <p:nvPr/>
        </p:nvSpPr>
        <p:spPr>
          <a:xfrm>
            <a:off x="2038708" y="817474"/>
            <a:ext cx="8123730" cy="458139"/>
          </a:xfrm>
          <a:prstGeom prst="rect">
            <a:avLst/>
          </a:prstGeom>
        </p:spPr>
        <p:txBody>
          <a:bodyPr lIns="0" tIns="0" rIns="0" bIns="0" rtlCol="0" anchor="t">
            <a:spAutoFit/>
          </a:bodyPr>
          <a:lstStyle/>
          <a:p>
            <a:pPr algn="ctr" defTabSz="1316736">
              <a:lnSpc>
                <a:spcPts val="3830"/>
              </a:lnSpc>
            </a:pPr>
            <a:r>
              <a:rPr lang="en-US" sz="2736" spc="220">
                <a:solidFill>
                  <a:srgbClr val="3F2992"/>
                </a:solidFill>
                <a:latin typeface="Glacial Indifference Bold"/>
              </a:rPr>
              <a:t>FOR SOCIAL CARE PROVIDERS &amp; MANAGERS </a:t>
            </a:r>
          </a:p>
        </p:txBody>
      </p:sp>
      <p:sp>
        <p:nvSpPr>
          <p:cNvPr id="5" name="Freeform 5"/>
          <p:cNvSpPr/>
          <p:nvPr/>
        </p:nvSpPr>
        <p:spPr>
          <a:xfrm>
            <a:off x="158517" y="1153500"/>
            <a:ext cx="2030466" cy="535049"/>
          </a:xfrm>
          <a:custGeom>
            <a:avLst/>
            <a:gdLst/>
            <a:ahLst/>
            <a:cxnLst/>
            <a:rect l="l" t="t" r="r" b="b"/>
            <a:pathLst>
              <a:path w="1410046" h="371562">
                <a:moveTo>
                  <a:pt x="0" y="0"/>
                </a:moveTo>
                <a:lnTo>
                  <a:pt x="1410047" y="0"/>
                </a:lnTo>
                <a:lnTo>
                  <a:pt x="1410047" y="371562"/>
                </a:lnTo>
                <a:lnTo>
                  <a:pt x="0" y="371562"/>
                </a:lnTo>
                <a:lnTo>
                  <a:pt x="0" y="0"/>
                </a:lnTo>
                <a:close/>
              </a:path>
            </a:pathLst>
          </a:custGeom>
          <a:blipFill>
            <a:blip r:embed="rId5"/>
            <a:stretch>
              <a:fillRect l="-14634" r="-10104"/>
            </a:stretch>
          </a:blipFill>
        </p:spPr>
        <p:txBody>
          <a:bodyPr/>
          <a:lstStyle/>
          <a:p>
            <a:pPr defTabSz="1316736"/>
            <a:endParaRPr lang="en-US" sz="2592">
              <a:solidFill>
                <a:prstClr val="black"/>
              </a:solidFill>
              <a:latin typeface="Calibri"/>
            </a:endParaRPr>
          </a:p>
        </p:txBody>
      </p:sp>
      <p:sp>
        <p:nvSpPr>
          <p:cNvPr id="6" name="TextBox 5">
            <a:extLst>
              <a:ext uri="{FF2B5EF4-FFF2-40B4-BE49-F238E27FC236}">
                <a16:creationId xmlns:a16="http://schemas.microsoft.com/office/drawing/2014/main" id="{28345124-2B91-E680-EE3E-B81A7FF95061}"/>
              </a:ext>
            </a:extLst>
          </p:cNvPr>
          <p:cNvSpPr txBox="1"/>
          <p:nvPr/>
        </p:nvSpPr>
        <p:spPr>
          <a:xfrm>
            <a:off x="3797472" y="1337027"/>
            <a:ext cx="7371055" cy="5632632"/>
          </a:xfrm>
          <a:prstGeom prst="rect">
            <a:avLst/>
          </a:prstGeom>
          <a:noFill/>
        </p:spPr>
        <p:txBody>
          <a:bodyPr wrap="square">
            <a:spAutoFit/>
          </a:bodyPr>
          <a:lstStyle/>
          <a:p>
            <a:pPr defTabSz="1316736"/>
            <a:r>
              <a:rPr lang="en-US" sz="2304" dirty="0">
                <a:solidFill>
                  <a:prstClr val="black"/>
                </a:solidFill>
                <a:latin typeface="Calibri"/>
              </a:rPr>
              <a:t>                            </a:t>
            </a:r>
            <a:r>
              <a:rPr lang="en-US" sz="3456" b="1" u="sng" dirty="0">
                <a:solidFill>
                  <a:prstClr val="black"/>
                </a:solidFill>
                <a:latin typeface="Calibri"/>
              </a:rPr>
              <a:t>WHO WE ARE</a:t>
            </a:r>
          </a:p>
          <a:p>
            <a:pPr defTabSz="1316736"/>
            <a:endParaRPr lang="en-US" sz="2304" b="1" u="sng" dirty="0">
              <a:solidFill>
                <a:prstClr val="black"/>
              </a:solidFill>
              <a:latin typeface="Calibri"/>
            </a:endParaRPr>
          </a:p>
          <a:p>
            <a:pPr marL="411480" indent="-411480" defTabSz="1316736">
              <a:buFont typeface="Arial" panose="020B0604020202020204" pitchFamily="34" charset="0"/>
              <a:buChar char="•"/>
            </a:pPr>
            <a:r>
              <a:rPr lang="en-US" sz="2304" dirty="0">
                <a:solidFill>
                  <a:prstClr val="black"/>
                </a:solidFill>
                <a:latin typeface="Calibri"/>
                <a:ea typeface="Verdana" panose="020B0604030504040204" pitchFamily="34" charset="0"/>
                <a:cs typeface="Verdana" panose="020B0604030504040204" pitchFamily="34" charset="0"/>
              </a:rPr>
              <a:t>The London Care and Support Forum, is part of the Care Association Alliance – national group of care</a:t>
            </a:r>
          </a:p>
          <a:p>
            <a:pPr defTabSz="1316736"/>
            <a:r>
              <a:rPr lang="en-US" sz="2304" dirty="0">
                <a:solidFill>
                  <a:prstClr val="black"/>
                </a:solidFill>
                <a:latin typeface="Calibri"/>
                <a:ea typeface="Verdana" panose="020B0604030504040204" pitchFamily="34" charset="0"/>
                <a:cs typeface="Verdana" panose="020B0604030504040204" pitchFamily="34" charset="0"/>
              </a:rPr>
              <a:t>      associations.</a:t>
            </a:r>
          </a:p>
          <a:p>
            <a:pPr defTabSz="1316736"/>
            <a:endParaRPr lang="en-US" sz="2304" dirty="0">
              <a:solidFill>
                <a:prstClr val="black"/>
              </a:solidFill>
              <a:latin typeface="Calibri"/>
              <a:ea typeface="Verdana" panose="020B0604030504040204" pitchFamily="34" charset="0"/>
              <a:cs typeface="Verdana" panose="020B0604030504040204" pitchFamily="34" charset="0"/>
            </a:endParaRPr>
          </a:p>
          <a:p>
            <a:pPr marL="411480" indent="-411480" defTabSz="1316736">
              <a:buFont typeface="Arial" panose="020B0604020202020204" pitchFamily="34" charset="0"/>
              <a:buChar char="•"/>
            </a:pPr>
            <a:r>
              <a:rPr lang="en-US" sz="2304" dirty="0">
                <a:solidFill>
                  <a:prstClr val="black"/>
                </a:solidFill>
                <a:latin typeface="Calibri"/>
                <a:ea typeface="Verdana" panose="020B0604030504040204" pitchFamily="34" charset="0"/>
                <a:cs typeface="Verdana" panose="020B0604030504040204" pitchFamily="34" charset="0"/>
              </a:rPr>
              <a:t>We work with commissioners, providers and other stakeholders, such as Skills for Care to provide a supportive facility for the exchange of information, the creation of a better understanding of user requirements in a constantly changing marketplace and to encourage higher quality standards through workforce development, enhanced management and good leadership.</a:t>
            </a:r>
          </a:p>
          <a:p>
            <a:pPr defTabSz="1316736"/>
            <a:endParaRPr lang="en-US" sz="2592" dirty="0">
              <a:solidFill>
                <a:prstClr val="black"/>
              </a:solidFill>
              <a:latin typeface="Calibri"/>
            </a:endParaRPr>
          </a:p>
        </p:txBody>
      </p:sp>
    </p:spTree>
    <p:extLst>
      <p:ext uri="{BB962C8B-B14F-4D97-AF65-F5344CB8AC3E}">
        <p14:creationId xmlns:p14="http://schemas.microsoft.com/office/powerpoint/2010/main" val="27779020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A2FCF07-6918-45A6-B28F-1025FEBA7A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erson smiling and a sign&#10;&#10;Description automatically generated">
            <a:extLst>
              <a:ext uri="{FF2B5EF4-FFF2-40B4-BE49-F238E27FC236}">
                <a16:creationId xmlns:a16="http://schemas.microsoft.com/office/drawing/2014/main" id="{C29D20ED-180E-33EB-FF3F-8810BAFBD041}"/>
              </a:ext>
            </a:extLst>
          </p:cNvPr>
          <p:cNvPicPr>
            <a:picLocks noChangeAspect="1"/>
          </p:cNvPicPr>
          <p:nvPr/>
        </p:nvPicPr>
        <p:blipFill rotWithShape="1">
          <a:blip r:embed="rId2"/>
          <a:srcRect l="49" r="1" b="1"/>
          <a:stretch/>
        </p:blipFill>
        <p:spPr>
          <a:xfrm>
            <a:off x="20" y="10"/>
            <a:ext cx="12191980" cy="6861323"/>
          </a:xfrm>
          <a:prstGeom prst="rect">
            <a:avLst/>
          </a:prstGeom>
        </p:spPr>
      </p:pic>
      <p:sp>
        <p:nvSpPr>
          <p:cNvPr id="7" name="TextBox 6">
            <a:extLst>
              <a:ext uri="{FF2B5EF4-FFF2-40B4-BE49-F238E27FC236}">
                <a16:creationId xmlns:a16="http://schemas.microsoft.com/office/drawing/2014/main" id="{82068578-A57C-B0E3-7231-1E553A1EC046}"/>
              </a:ext>
            </a:extLst>
          </p:cNvPr>
          <p:cNvSpPr txBox="1"/>
          <p:nvPr/>
        </p:nvSpPr>
        <p:spPr>
          <a:xfrm>
            <a:off x="1369115" y="5555182"/>
            <a:ext cx="6177168" cy="369332"/>
          </a:xfrm>
          <a:prstGeom prst="rect">
            <a:avLst/>
          </a:prstGeom>
          <a:noFill/>
        </p:spPr>
        <p:txBody>
          <a:bodyPr wrap="square">
            <a:spAutoFit/>
          </a:bodyPr>
          <a:lstStyle/>
          <a:p>
            <a:r>
              <a:rPr lang="en-GB" b="0" i="0" dirty="0">
                <a:solidFill>
                  <a:srgbClr val="1155CC"/>
                </a:solidFill>
                <a:effectLst/>
                <a:latin typeface="Arial" panose="020B0604020202020204" pitchFamily="34" charset="0"/>
                <a:hlinkClick r:id="rId3"/>
              </a:rPr>
              <a:t>https://youtu.be/ikoKg1IQ-hI</a:t>
            </a:r>
            <a:endParaRPr lang="en-US" dirty="0"/>
          </a:p>
        </p:txBody>
      </p:sp>
    </p:spTree>
    <p:extLst>
      <p:ext uri="{BB962C8B-B14F-4D97-AF65-F5344CB8AC3E}">
        <p14:creationId xmlns:p14="http://schemas.microsoft.com/office/powerpoint/2010/main" val="4619576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8A2FCF07-6918-45A6-B28F-1025FEBA7A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white card with black text and a black text on it&#10;&#10;Description automatically generated">
            <a:extLst>
              <a:ext uri="{FF2B5EF4-FFF2-40B4-BE49-F238E27FC236}">
                <a16:creationId xmlns:a16="http://schemas.microsoft.com/office/drawing/2014/main" id="{BC6F4D2A-97FA-062F-BA99-83A9E74CE50E}"/>
              </a:ext>
            </a:extLst>
          </p:cNvPr>
          <p:cNvPicPr>
            <a:picLocks noChangeAspect="1"/>
          </p:cNvPicPr>
          <p:nvPr/>
        </p:nvPicPr>
        <p:blipFill rotWithShape="1">
          <a:blip r:embed="rId2"/>
          <a:srcRect b="9435"/>
          <a:stretch/>
        </p:blipFill>
        <p:spPr>
          <a:xfrm>
            <a:off x="353238" y="222423"/>
            <a:ext cx="11485524" cy="5999280"/>
          </a:xfrm>
          <a:prstGeom prst="rect">
            <a:avLst/>
          </a:prstGeom>
        </p:spPr>
      </p:pic>
    </p:spTree>
    <p:extLst>
      <p:ext uri="{BB962C8B-B14F-4D97-AF65-F5344CB8AC3E}">
        <p14:creationId xmlns:p14="http://schemas.microsoft.com/office/powerpoint/2010/main" val="24556424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7" name="Rectangle 512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122" name="Picture 2" descr="Health Care Reform – Busting The 3 Biggest Myths Of ObamaCare">
            <a:extLst>
              <a:ext uri="{FF2B5EF4-FFF2-40B4-BE49-F238E27FC236}">
                <a16:creationId xmlns:a16="http://schemas.microsoft.com/office/drawing/2014/main" id="{3058408B-8AA5-C36A-110F-7490837E386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4216" b="15485"/>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97281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8A2FCF07-6918-45A6-B28F-1025FEBA7A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oster of a government policy&#10;&#10;Description automatically generated">
            <a:extLst>
              <a:ext uri="{FF2B5EF4-FFF2-40B4-BE49-F238E27FC236}">
                <a16:creationId xmlns:a16="http://schemas.microsoft.com/office/drawing/2014/main" id="{47AC69F5-3D92-33DD-1585-2A7897459195}"/>
              </a:ext>
            </a:extLst>
          </p:cNvPr>
          <p:cNvPicPr>
            <a:picLocks noChangeAspect="1"/>
          </p:cNvPicPr>
          <p:nvPr/>
        </p:nvPicPr>
        <p:blipFill rotWithShape="1">
          <a:blip r:embed="rId3"/>
          <a:srcRect t="9439" b="54519"/>
          <a:stretch/>
        </p:blipFill>
        <p:spPr>
          <a:xfrm>
            <a:off x="240914" y="308918"/>
            <a:ext cx="11710172" cy="5965439"/>
          </a:xfrm>
          <a:prstGeom prst="rect">
            <a:avLst/>
          </a:prstGeom>
        </p:spPr>
      </p:pic>
    </p:spTree>
    <p:extLst>
      <p:ext uri="{BB962C8B-B14F-4D97-AF65-F5344CB8AC3E}">
        <p14:creationId xmlns:p14="http://schemas.microsoft.com/office/powerpoint/2010/main" val="11507417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15CEA"/>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8C6591-866C-7921-FC2B-E64828815726}"/>
              </a:ext>
            </a:extLst>
          </p:cNvPr>
          <p:cNvPicPr>
            <a:picLocks noChangeAspect="1"/>
          </p:cNvPicPr>
          <p:nvPr/>
        </p:nvPicPr>
        <p:blipFill rotWithShape="1">
          <a:blip r:embed="rId3"/>
          <a:srcRect t="23243" r="-634" b="16756"/>
          <a:stretch/>
        </p:blipFill>
        <p:spPr>
          <a:xfrm>
            <a:off x="2136921" y="8747"/>
            <a:ext cx="8121337" cy="6849253"/>
          </a:xfrm>
          <a:prstGeom prst="rect">
            <a:avLst/>
          </a:prstGeom>
        </p:spPr>
      </p:pic>
    </p:spTree>
    <p:extLst>
      <p:ext uri="{BB962C8B-B14F-4D97-AF65-F5344CB8AC3E}">
        <p14:creationId xmlns:p14="http://schemas.microsoft.com/office/powerpoint/2010/main" val="42701611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descr="Immigration Blog - Dec 2023 - Sudpita Dey RWK Goodman">
            <a:extLst>
              <a:ext uri="{FF2B5EF4-FFF2-40B4-BE49-F238E27FC236}">
                <a16:creationId xmlns:a16="http://schemas.microsoft.com/office/drawing/2014/main" id="{C4A42998-256F-2B2C-D6AA-05DEB4DFBA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536" y="0"/>
            <a:ext cx="12168464" cy="638844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F7A2C67-CFF0-2945-B706-9A9E5E0E6E78}"/>
              </a:ext>
            </a:extLst>
          </p:cNvPr>
          <p:cNvSpPr txBox="1"/>
          <p:nvPr/>
        </p:nvSpPr>
        <p:spPr>
          <a:xfrm>
            <a:off x="2298357" y="1517992"/>
            <a:ext cx="8896865" cy="2308324"/>
          </a:xfrm>
          <a:prstGeom prst="rect">
            <a:avLst/>
          </a:prstGeom>
          <a:noFill/>
        </p:spPr>
        <p:txBody>
          <a:bodyPr wrap="square">
            <a:spAutoFit/>
          </a:bodyPr>
          <a:lstStyle/>
          <a:p>
            <a:r>
              <a:rPr lang="en-GB" sz="4800" b="0" i="0" dirty="0">
                <a:solidFill>
                  <a:srgbClr val="FF0000"/>
                </a:solidFill>
                <a:effectLst/>
                <a:highlight>
                  <a:srgbClr val="000000"/>
                </a:highlight>
                <a:latin typeface="Arial Rounded MT Bold" panose="020F0704030504030204" pitchFamily="34" charset="77"/>
              </a:rPr>
              <a:t>     The above changes are.      expected to come into effect     		from Spring 2024</a:t>
            </a:r>
            <a:r>
              <a:rPr lang="en-GB" sz="4800" dirty="0">
                <a:highlight>
                  <a:srgbClr val="000000"/>
                </a:highlight>
                <a:latin typeface="Arial Rounded MT Bold" panose="020F0704030504030204" pitchFamily="34" charset="77"/>
              </a:rPr>
              <a:t>……..</a:t>
            </a:r>
            <a:r>
              <a:rPr lang="en-GB" sz="4800" dirty="0">
                <a:solidFill>
                  <a:srgbClr val="FF0000"/>
                </a:solidFill>
                <a:highlight>
                  <a:srgbClr val="000000"/>
                </a:highlight>
                <a:latin typeface="Arial Rounded MT Bold" panose="020F0704030504030204" pitchFamily="34" charset="77"/>
              </a:rPr>
              <a:t>     </a:t>
            </a:r>
            <a:endParaRPr lang="en-US" sz="4800" dirty="0">
              <a:solidFill>
                <a:srgbClr val="FF0000"/>
              </a:solidFill>
              <a:highlight>
                <a:srgbClr val="000000"/>
              </a:highlight>
              <a:latin typeface="Arial Rounded MT Bold" panose="020F0704030504030204" pitchFamily="34" charset="77"/>
            </a:endParaRPr>
          </a:p>
        </p:txBody>
      </p:sp>
    </p:spTree>
    <p:extLst>
      <p:ext uri="{BB962C8B-B14F-4D97-AF65-F5344CB8AC3E}">
        <p14:creationId xmlns:p14="http://schemas.microsoft.com/office/powerpoint/2010/main" val="36130097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rgbClr val="015CEA"/>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8A2FCF07-6918-45A6-B28F-1025FEBA7A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screenshot of a graph&#10;&#10;Description automatically generated">
            <a:extLst>
              <a:ext uri="{FF2B5EF4-FFF2-40B4-BE49-F238E27FC236}">
                <a16:creationId xmlns:a16="http://schemas.microsoft.com/office/drawing/2014/main" id="{04BA10F3-A50B-6FCD-4136-C2D5FA65CDD1}"/>
              </a:ext>
            </a:extLst>
          </p:cNvPr>
          <p:cNvPicPr>
            <a:picLocks noChangeAspect="1"/>
          </p:cNvPicPr>
          <p:nvPr/>
        </p:nvPicPr>
        <p:blipFill rotWithShape="1">
          <a:blip r:embed="rId3"/>
          <a:srcRect t="15315" b="11910"/>
          <a:stretch/>
        </p:blipFill>
        <p:spPr>
          <a:xfrm>
            <a:off x="638175" y="648655"/>
            <a:ext cx="10915647" cy="5560690"/>
          </a:xfrm>
          <a:prstGeom prst="rect">
            <a:avLst/>
          </a:prstGeom>
        </p:spPr>
      </p:pic>
      <p:sp>
        <p:nvSpPr>
          <p:cNvPr id="6" name="TextBox 5">
            <a:extLst>
              <a:ext uri="{FF2B5EF4-FFF2-40B4-BE49-F238E27FC236}">
                <a16:creationId xmlns:a16="http://schemas.microsoft.com/office/drawing/2014/main" id="{C2E67E29-BDEB-A0B3-FA85-699999E6E2E0}"/>
              </a:ext>
            </a:extLst>
          </p:cNvPr>
          <p:cNvSpPr txBox="1"/>
          <p:nvPr/>
        </p:nvSpPr>
        <p:spPr>
          <a:xfrm>
            <a:off x="3276600" y="6333617"/>
            <a:ext cx="6146800" cy="400110"/>
          </a:xfrm>
          <a:prstGeom prst="rect">
            <a:avLst/>
          </a:prstGeom>
          <a:noFill/>
        </p:spPr>
        <p:txBody>
          <a:bodyPr wrap="square">
            <a:spAutoFit/>
          </a:bodyPr>
          <a:lstStyle/>
          <a:p>
            <a:r>
              <a:rPr lang="en-GB" sz="2000" b="1" i="0" dirty="0">
                <a:solidFill>
                  <a:schemeClr val="bg1"/>
                </a:solidFill>
                <a:effectLst/>
                <a:latin typeface="GDS Transport"/>
              </a:rPr>
              <a:t>Migration Advisory Committee (MAC) Review </a:t>
            </a:r>
            <a:endParaRPr lang="en-US" sz="2000" b="1" dirty="0">
              <a:solidFill>
                <a:schemeClr val="bg1"/>
              </a:solidFill>
            </a:endParaRPr>
          </a:p>
        </p:txBody>
      </p:sp>
    </p:spTree>
    <p:extLst>
      <p:ext uri="{BB962C8B-B14F-4D97-AF65-F5344CB8AC3E}">
        <p14:creationId xmlns:p14="http://schemas.microsoft.com/office/powerpoint/2010/main" val="2518261082"/>
      </p:ext>
    </p:extLst>
  </p:cSld>
  <p:clrMapOvr>
    <a:masterClrMapping/>
  </p:clrMapOvr>
</p:sld>
</file>

<file path=ppt/theme/theme1.xml><?xml version="1.0" encoding="utf-8"?>
<a:theme xmlns:a="http://schemas.openxmlformats.org/drawingml/2006/main" name="MatrixVTI">
  <a:themeElements>
    <a:clrScheme name="Custom 29">
      <a:dk1>
        <a:srgbClr val="000000"/>
      </a:dk1>
      <a:lt1>
        <a:sysClr val="window" lastClr="FFFFFF"/>
      </a:lt1>
      <a:dk2>
        <a:srgbClr val="465959"/>
      </a:dk2>
      <a:lt2>
        <a:srgbClr val="ECF0F0"/>
      </a:lt2>
      <a:accent1>
        <a:srgbClr val="1EBE9B"/>
      </a:accent1>
      <a:accent2>
        <a:srgbClr val="FD7C7C"/>
      </a:accent2>
      <a:accent3>
        <a:srgbClr val="7DA8B5"/>
      </a:accent3>
      <a:accent4>
        <a:srgbClr val="17967B"/>
      </a:accent4>
      <a:accent5>
        <a:srgbClr val="FB7365"/>
      </a:accent5>
      <a:accent6>
        <a:srgbClr val="D39B17"/>
      </a:accent6>
      <a:hlink>
        <a:srgbClr val="EF08F7"/>
      </a:hlink>
      <a:folHlink>
        <a:srgbClr val="8477FE"/>
      </a:folHlink>
    </a:clrScheme>
    <a:fontScheme name="Custom 4">
      <a:majorFont>
        <a:latin typeface="Bahnschrift"/>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atrixVTI" id="{A2576CCC-A559-4FD4-A542-772649F65A84}" vid="{5CBC41A9-80A0-44C6-90CD-6D863034352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802</TotalTime>
  <Words>801</Words>
  <Application>Microsoft Office PowerPoint</Application>
  <PresentationFormat>Widescreen</PresentationFormat>
  <Paragraphs>45</Paragraphs>
  <Slides>14</Slides>
  <Notes>6</Notes>
  <HiddenSlides>0</HiddenSlides>
  <MMClips>0</MMClips>
  <ScaleCrop>false</ScaleCrop>
  <HeadingPairs>
    <vt:vector size="6" baseType="variant">
      <vt:variant>
        <vt:lpstr>Fonts Used</vt:lpstr>
      </vt:variant>
      <vt:variant>
        <vt:i4>14</vt:i4>
      </vt:variant>
      <vt:variant>
        <vt:lpstr>Theme</vt:lpstr>
      </vt:variant>
      <vt:variant>
        <vt:i4>3</vt:i4>
      </vt:variant>
      <vt:variant>
        <vt:lpstr>Slide Titles</vt:lpstr>
      </vt:variant>
      <vt:variant>
        <vt:i4>14</vt:i4>
      </vt:variant>
    </vt:vector>
  </HeadingPairs>
  <TitlesOfParts>
    <vt:vector size="31" baseType="lpstr">
      <vt:lpstr>ABeeZee Bold</vt:lpstr>
      <vt:lpstr>Arial</vt:lpstr>
      <vt:lpstr>Arial Rounded MT Bold</vt:lpstr>
      <vt:lpstr>Avenir Next LT Pro</vt:lpstr>
      <vt:lpstr>Bahnschrift</vt:lpstr>
      <vt:lpstr>Calibri</vt:lpstr>
      <vt:lpstr>GDS Transport</vt:lpstr>
      <vt:lpstr>Glacial Indifference Bold</vt:lpstr>
      <vt:lpstr>inherit</vt:lpstr>
      <vt:lpstr>Kollektif</vt:lpstr>
      <vt:lpstr>museo</vt:lpstr>
      <vt:lpstr>museo-sans</vt:lpstr>
      <vt:lpstr>ReithSans</vt:lpstr>
      <vt:lpstr>Verdana</vt:lpstr>
      <vt:lpstr>MatrixVTI</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Mr D</dc:creator>
  <cp:lastModifiedBy>Peter</cp:lastModifiedBy>
  <cp:revision>3</cp:revision>
  <dcterms:created xsi:type="dcterms:W3CDTF">2023-12-07T23:49:39Z</dcterms:created>
  <dcterms:modified xsi:type="dcterms:W3CDTF">2023-12-08T13:20:35Z</dcterms:modified>
</cp:coreProperties>
</file>