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738CB-E03F-A3B5-D217-ECF14832D2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6C6D8A-7C6D-58F4-142B-12F117AEB7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768816-1A38-E1C0-42A8-6FF759BA8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A1CB3-3494-4B3C-B029-2AAFE306A66F}" type="datetimeFigureOut">
              <a:rPr lang="en-GB" smtClean="0"/>
              <a:t>02/11/2023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31D760-2332-724C-B235-42E664180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F55019-6F1A-B4DA-9A26-A129F3B88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4DF4C-4743-45AB-8E30-FEBAFB2CF0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1639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37035-902B-7159-D62A-87F5AFEB5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34FF72-0778-33E3-0C28-643D0BE59A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9C8748-9125-5D47-88B7-A1F598673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A1CB3-3494-4B3C-B029-2AAFE306A66F}" type="datetimeFigureOut">
              <a:rPr lang="en-GB" smtClean="0"/>
              <a:t>02/11/2023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1C112D-9F01-CD3A-5DFF-264D86A76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092030-679D-A53B-8C83-2227941C5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4DF4C-4743-45AB-8E30-FEBAFB2CF0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9609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AFA05A2-4482-3DD9-E326-6C6058F6A1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336AFB-8E2A-BF40-EAEE-E41821A47A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F0772F-75E7-76D6-7B66-15B62C8AF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A1CB3-3494-4B3C-B029-2AAFE306A66F}" type="datetimeFigureOut">
              <a:rPr lang="en-GB" smtClean="0"/>
              <a:t>02/11/2023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E41C2E-C977-38A4-B7F1-DCB4B58E4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DB64F1-3F79-00D3-D842-5D6D72F4F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4DF4C-4743-45AB-8E30-FEBAFB2CF0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1436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091B5-F9F7-0A59-C613-97212F1261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0E226F-E936-CBCA-8D22-D4630FBDF7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9C2C4A-1221-DCBC-7D6A-C51D65116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A1CB3-3494-4B3C-B029-2AAFE306A66F}" type="datetimeFigureOut">
              <a:rPr lang="en-GB" smtClean="0"/>
              <a:t>02/11/2023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113277-6707-72BA-13D1-A3D5046F2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C4123C-28BF-C8E1-77F3-D9F86654C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4DF4C-4743-45AB-8E30-FEBAFB2CF0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803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D132E2-62D8-D6C1-4B02-911F7D3431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5F6C93-E042-CD25-7760-2D9122A8BC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728446-7749-D15D-FC90-AA50DF258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A1CB3-3494-4B3C-B029-2AAFE306A66F}" type="datetimeFigureOut">
              <a:rPr lang="en-GB" smtClean="0"/>
              <a:t>02/11/2023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8ED717-38CB-5CF1-C2D6-CA6347CB0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DEDD0D-D10D-B422-3338-25FA7AF9C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4DF4C-4743-45AB-8E30-FEBAFB2CF0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5025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543515-4D8C-E006-823F-10CCAEA131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B52CAA-6709-BE5C-8A5F-1DD901C6FC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623AE4-70A1-C503-AA8C-FDE56DBD24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D268F8-1B96-D757-39EF-775BD022C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A1CB3-3494-4B3C-B029-2AAFE306A66F}" type="datetimeFigureOut">
              <a:rPr lang="en-GB" smtClean="0"/>
              <a:t>02/11/2023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FBBD27-6407-5474-8732-855629C40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B921DC-44A8-489F-B906-7CEC573F7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4DF4C-4743-45AB-8E30-FEBAFB2CF0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114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812534-F44F-106C-2DD1-4A06DF3DF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B21683-A4DF-0929-1D72-61650060FE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6F26BF-468E-686F-94BD-9FBC1D9475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3B3B19-E185-AE5D-4E09-4CD0923EF0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28F87F-0413-ECFC-F0F6-F115C335AC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C5A77C-AF26-4EFF-0CFD-F61E2B635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A1CB3-3494-4B3C-B029-2AAFE306A66F}" type="datetimeFigureOut">
              <a:rPr lang="en-GB" smtClean="0"/>
              <a:t>02/11/2023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EA5E22-9BAA-4154-0CDF-3B488B18C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7C882FF-240C-0804-ED72-F92E29C66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4DF4C-4743-45AB-8E30-FEBAFB2CF0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0495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CACD4-AD54-13A8-BE0A-DE882CD10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447D2C-D483-979C-7C46-D863205BB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A1CB3-3494-4B3C-B029-2AAFE306A66F}" type="datetimeFigureOut">
              <a:rPr lang="en-GB" smtClean="0"/>
              <a:t>02/11/2023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BFE4C1-B5DF-0223-0B1C-F6F428EA4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F20109-6B63-870F-7DC9-AC3E56DFE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4DF4C-4743-45AB-8E30-FEBAFB2CF0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5438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5663A88-05B1-EF38-38E7-EA87EBD99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A1CB3-3494-4B3C-B029-2AAFE306A66F}" type="datetimeFigureOut">
              <a:rPr lang="en-GB" smtClean="0"/>
              <a:t>02/11/2023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EFE57A-B670-9D5D-F519-076C4C158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ECBF7A-F47B-8618-A8BE-C602FD41B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4DF4C-4743-45AB-8E30-FEBAFB2CF0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4657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2EF68-DF8C-AD28-90DC-42D1E74D6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A2C113-0F50-1EBA-CF8E-F68C3DF74A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F911F6-E00F-D964-AC3D-A9EC2EDE12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3E5C15-1147-17D8-B854-F30A448D9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A1CB3-3494-4B3C-B029-2AAFE306A66F}" type="datetimeFigureOut">
              <a:rPr lang="en-GB" smtClean="0"/>
              <a:t>02/11/2023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3435BB-603A-23D6-02DC-6FF8CB3D3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D483C1-ED0E-ED23-263B-E860353C8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4DF4C-4743-45AB-8E30-FEBAFB2CF0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4536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5AC14-98DC-92E2-EF17-7DD4163E8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AEA6FEA-9D00-1027-C1A5-48A44F0C46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064EAC-8D50-6631-16F2-4F4F35B4F1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402943-958A-ED73-7691-8C9FFCE8A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A1CB3-3494-4B3C-B029-2AAFE306A66F}" type="datetimeFigureOut">
              <a:rPr lang="en-GB" smtClean="0"/>
              <a:t>02/11/2023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869F76-D517-C516-A3D2-344211F14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810D27-BC10-1C65-5A9C-9F0F754E8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4DF4C-4743-45AB-8E30-FEBAFB2CF0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8689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8AA91A-947D-F527-7DD0-69E76E6A6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210762-9403-741B-3DD1-84601D07FD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20D87F-3ACC-E05D-D0E9-52DB913338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5A1CB3-3494-4B3C-B029-2AAFE306A66F}" type="datetimeFigureOut">
              <a:rPr lang="en-GB" smtClean="0"/>
              <a:t>02/11/2023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D4C1C-EA1A-E579-940B-2309E8A1B4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F879FE-0B91-81AF-273F-743FDB95CA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04DF4C-4743-45AB-8E30-FEBAFB2CF0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8297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directaccess.wdf@skillsforcare.org.uk" TargetMode="External"/><Relationship Id="rId2" Type="http://schemas.openxmlformats.org/officeDocument/2006/relationships/hyperlink" Target="mailto:David@clarendonhomecare.com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654690-A840-1580-1CCD-BE36EA2F6B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74885"/>
          </a:xfrm>
        </p:spPr>
        <p:txBody>
          <a:bodyPr/>
          <a:lstStyle/>
          <a:p>
            <a:r>
              <a:rPr lang="en-GB" dirty="0"/>
              <a:t>WDF Partnership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27EF81-E407-68E2-BF4D-1F19EBC768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097249"/>
            <a:ext cx="9144000" cy="3565320"/>
          </a:xfrm>
        </p:spPr>
        <p:txBody>
          <a:bodyPr>
            <a:noAutofit/>
          </a:bodyPr>
          <a:lstStyle/>
          <a:p>
            <a:r>
              <a:rPr lang="en-GB" sz="3200" dirty="0"/>
              <a:t>Dave Vincent at Clarendon Care - </a:t>
            </a:r>
            <a:r>
              <a:rPr lang="sv-SE" sz="3200" dirty="0">
                <a:hlinkClick r:id="rId2"/>
              </a:rPr>
              <a:t>David@clarendonhomecare.com</a:t>
            </a:r>
            <a:endParaRPr lang="sv-SE" sz="3200" dirty="0"/>
          </a:p>
          <a:p>
            <a:r>
              <a:rPr lang="en-GB" sz="3200" dirty="0"/>
              <a:t>0208 439 7722</a:t>
            </a:r>
          </a:p>
          <a:p>
            <a:r>
              <a:rPr lang="en-GB" sz="3200" dirty="0"/>
              <a:t>To claim directly from SfC</a:t>
            </a:r>
          </a:p>
          <a:p>
            <a:r>
              <a:rPr lang="nn-NO" sz="3200" dirty="0"/>
              <a:t>Deirdre Thackray - </a:t>
            </a:r>
            <a:r>
              <a:rPr lang="nn-NO" sz="3200" dirty="0">
                <a:hlinkClick r:id="rId3"/>
              </a:rPr>
              <a:t>directaccess.wdf@skillsforcare.org.uk</a:t>
            </a:r>
            <a:r>
              <a:rPr lang="nn-NO" sz="3200" dirty="0"/>
              <a:t> </a:t>
            </a:r>
          </a:p>
          <a:p>
            <a:r>
              <a:rPr lang="nn-NO" sz="3200" dirty="0"/>
              <a:t>0113 241 1269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4228874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WDF Partnership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WDF Partnership</dc:title>
  <dc:creator>Peter</dc:creator>
  <cp:lastModifiedBy>Peter</cp:lastModifiedBy>
  <cp:revision>1</cp:revision>
  <dcterms:created xsi:type="dcterms:W3CDTF">2023-11-02T14:58:27Z</dcterms:created>
  <dcterms:modified xsi:type="dcterms:W3CDTF">2023-11-02T14:58:41Z</dcterms:modified>
</cp:coreProperties>
</file>