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9603A-C6BD-4AE0-9C63-B7E27909ACC7}" v="50" dt="2023-03-26T14:43:23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eg"/><Relationship Id="rId4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arevisioncms.co.uk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eg"/><Relationship Id="rId4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arevisioncms.co.uk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D39E7-061B-477C-B2C5-FF548A2AB59E}" type="doc">
      <dgm:prSet loTypeId="urn:microsoft.com/office/officeart/2005/8/layout/p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DEA07B03-5DC5-4238-ADC3-7C25CD1B9E52}">
      <dgm:prSet phldrT="[Text]"/>
      <dgm:spPr/>
      <dgm:t>
        <a:bodyPr/>
        <a:lstStyle/>
        <a:p>
          <a:r>
            <a:rPr lang="en-GB" dirty="0"/>
            <a:t>Built from the ground up using the trials and tribulations of running a care home. Each element was carefully planned, through the experience of my parents running homes and combined with love of technology and elderly care</a:t>
          </a:r>
        </a:p>
      </dgm:t>
    </dgm:pt>
    <dgm:pt modelId="{22774B10-8C3D-4715-9E4C-CD61802A796A}" type="parTrans" cxnId="{4A8E4404-BCBD-4E6B-B7F0-E11FA4C2C4FB}">
      <dgm:prSet/>
      <dgm:spPr/>
      <dgm:t>
        <a:bodyPr/>
        <a:lstStyle/>
        <a:p>
          <a:endParaRPr lang="en-GB"/>
        </a:p>
      </dgm:t>
    </dgm:pt>
    <dgm:pt modelId="{CFE007B8-01B6-432B-9737-E9E1CB864288}" type="sibTrans" cxnId="{4A8E4404-BCBD-4E6B-B7F0-E11FA4C2C4FB}">
      <dgm:prSet/>
      <dgm:spPr/>
      <dgm:t>
        <a:bodyPr/>
        <a:lstStyle/>
        <a:p>
          <a:endParaRPr lang="en-GB"/>
        </a:p>
      </dgm:t>
    </dgm:pt>
    <dgm:pt modelId="{BDED950C-2DC6-4DAA-B008-3CB78B0624FD}">
      <dgm:prSet phldrT="[Text]"/>
      <dgm:spPr/>
      <dgm:t>
        <a:bodyPr/>
        <a:lstStyle/>
        <a:p>
          <a:r>
            <a:rPr lang="en-GB" dirty="0"/>
            <a:t>We used our homes to trial the app and software </a:t>
          </a:r>
        </a:p>
      </dgm:t>
    </dgm:pt>
    <dgm:pt modelId="{4CEE3D03-5BE7-4D1A-AD18-1CF5CF7B15F8}" type="parTrans" cxnId="{E569FE38-6FF7-4D54-883A-D5A1B206F113}">
      <dgm:prSet/>
      <dgm:spPr/>
      <dgm:t>
        <a:bodyPr/>
        <a:lstStyle/>
        <a:p>
          <a:endParaRPr lang="en-GB"/>
        </a:p>
      </dgm:t>
    </dgm:pt>
    <dgm:pt modelId="{D0092ABC-CFED-4629-A62A-7E08D2B0CD84}" type="sibTrans" cxnId="{E569FE38-6FF7-4D54-883A-D5A1B206F113}">
      <dgm:prSet/>
      <dgm:spPr/>
      <dgm:t>
        <a:bodyPr/>
        <a:lstStyle/>
        <a:p>
          <a:endParaRPr lang="en-GB"/>
        </a:p>
      </dgm:t>
    </dgm:pt>
    <dgm:pt modelId="{F3E7F30A-4EA2-478F-97FD-4D029DA2737F}">
      <dgm:prSet phldrT="[Text]"/>
      <dgm:spPr/>
      <dgm:t>
        <a:bodyPr/>
        <a:lstStyle/>
        <a:p>
          <a:r>
            <a:rPr lang="en-GB" dirty="0"/>
            <a:t>We collaborated with district nurses, GP’s, families, CQC inspectors and listened to all of their perspectives when developing Care Vision </a:t>
          </a:r>
        </a:p>
      </dgm:t>
    </dgm:pt>
    <dgm:pt modelId="{6709A149-6778-4E59-A02E-AE4514B4B8F1}" type="parTrans" cxnId="{B625F7C2-642D-4E72-9DAF-DD72E5D68109}">
      <dgm:prSet/>
      <dgm:spPr/>
      <dgm:t>
        <a:bodyPr/>
        <a:lstStyle/>
        <a:p>
          <a:endParaRPr lang="en-GB"/>
        </a:p>
      </dgm:t>
    </dgm:pt>
    <dgm:pt modelId="{4E9EB8C3-9A47-4EFB-8B59-0B718C1B8D47}" type="sibTrans" cxnId="{B625F7C2-642D-4E72-9DAF-DD72E5D68109}">
      <dgm:prSet/>
      <dgm:spPr/>
      <dgm:t>
        <a:bodyPr/>
        <a:lstStyle/>
        <a:p>
          <a:endParaRPr lang="en-GB"/>
        </a:p>
      </dgm:t>
    </dgm:pt>
    <dgm:pt modelId="{5515EB8F-7C53-41E3-98D8-F1767CEAD8CB}">
      <dgm:prSet/>
      <dgm:spPr/>
      <dgm:t>
        <a:bodyPr/>
        <a:lstStyle/>
        <a:p>
          <a:r>
            <a:rPr lang="en-GB"/>
            <a:t>We worked with other providers and looking at the issues that they face</a:t>
          </a:r>
          <a:endParaRPr lang="en-GB" dirty="0"/>
        </a:p>
      </dgm:t>
    </dgm:pt>
    <dgm:pt modelId="{C16DD31F-BD9B-4FF0-BC27-BA259A60F84C}" type="parTrans" cxnId="{AB45E367-45C8-451B-9BB2-F5E4012B4BFC}">
      <dgm:prSet/>
      <dgm:spPr/>
      <dgm:t>
        <a:bodyPr/>
        <a:lstStyle/>
        <a:p>
          <a:endParaRPr lang="en-GB"/>
        </a:p>
      </dgm:t>
    </dgm:pt>
    <dgm:pt modelId="{8BAE1A56-C9F7-493D-8CB1-F8EAA01A22D5}" type="sibTrans" cxnId="{AB45E367-45C8-451B-9BB2-F5E4012B4BFC}">
      <dgm:prSet/>
      <dgm:spPr/>
      <dgm:t>
        <a:bodyPr/>
        <a:lstStyle/>
        <a:p>
          <a:endParaRPr lang="en-GB"/>
        </a:p>
      </dgm:t>
    </dgm:pt>
    <dgm:pt modelId="{01190479-52F9-44D0-887A-54526DF4328B}" type="pres">
      <dgm:prSet presAssocID="{9D3D39E7-061B-477C-B2C5-FF548A2AB59E}" presName="Name0" presStyleCnt="0">
        <dgm:presLayoutVars>
          <dgm:dir/>
          <dgm:resizeHandles val="exact"/>
        </dgm:presLayoutVars>
      </dgm:prSet>
      <dgm:spPr/>
    </dgm:pt>
    <dgm:pt modelId="{DE248B2E-EF1A-488C-8B17-AF9F02FB232E}" type="pres">
      <dgm:prSet presAssocID="{9D3D39E7-061B-477C-B2C5-FF548A2AB59E}" presName="bkgdShp" presStyleLbl="alignAccFollowNode1" presStyleIdx="0" presStyleCnt="1"/>
      <dgm:spPr/>
    </dgm:pt>
    <dgm:pt modelId="{96787403-729D-4B83-BE76-8FC97CE589BB}" type="pres">
      <dgm:prSet presAssocID="{9D3D39E7-061B-477C-B2C5-FF548A2AB59E}" presName="linComp" presStyleCnt="0"/>
      <dgm:spPr/>
    </dgm:pt>
    <dgm:pt modelId="{F459CF6F-8FD8-40E8-A92F-A3F12B5969AB}" type="pres">
      <dgm:prSet presAssocID="{DEA07B03-5DC5-4238-ADC3-7C25CD1B9E52}" presName="compNode" presStyleCnt="0"/>
      <dgm:spPr/>
    </dgm:pt>
    <dgm:pt modelId="{33691EC6-1EF8-4B8A-973F-054E332FB16A}" type="pres">
      <dgm:prSet presAssocID="{DEA07B03-5DC5-4238-ADC3-7C25CD1B9E52}" presName="node" presStyleLbl="node1" presStyleIdx="0" presStyleCnt="4">
        <dgm:presLayoutVars>
          <dgm:bulletEnabled val="1"/>
        </dgm:presLayoutVars>
      </dgm:prSet>
      <dgm:spPr/>
    </dgm:pt>
    <dgm:pt modelId="{34FEA4D9-FB1F-4689-A677-5318B4C1C63E}" type="pres">
      <dgm:prSet presAssocID="{DEA07B03-5DC5-4238-ADC3-7C25CD1B9E52}" presName="invisiNode" presStyleLbl="node1" presStyleIdx="0" presStyleCnt="4"/>
      <dgm:spPr/>
    </dgm:pt>
    <dgm:pt modelId="{D4659DEF-22E8-403E-B2DA-1C66C1CDD71E}" type="pres">
      <dgm:prSet presAssocID="{DEA07B03-5DC5-4238-ADC3-7C25CD1B9E52}" presName="imagNode" presStyleLbl="fgImgPlace1" presStyleIdx="0" presStyleCnt="4" custLinFactX="100000" custLinFactNeighborX="120342" custLinFactNeighborY="8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Consulting with senior patient at home"/>
        </a:ext>
      </dgm:extLst>
    </dgm:pt>
    <dgm:pt modelId="{C1262792-1A8F-4481-B105-A6700EB4BC38}" type="pres">
      <dgm:prSet presAssocID="{CFE007B8-01B6-432B-9737-E9E1CB864288}" presName="sibTrans" presStyleLbl="sibTrans2D1" presStyleIdx="0" presStyleCnt="0"/>
      <dgm:spPr/>
    </dgm:pt>
    <dgm:pt modelId="{9E9F5036-37A5-4C04-9AD9-A61282347B0F}" type="pres">
      <dgm:prSet presAssocID="{BDED950C-2DC6-4DAA-B008-3CB78B0624FD}" presName="compNode" presStyleCnt="0"/>
      <dgm:spPr/>
    </dgm:pt>
    <dgm:pt modelId="{75CE9463-51F3-4567-A2F5-03AF670C6358}" type="pres">
      <dgm:prSet presAssocID="{BDED950C-2DC6-4DAA-B008-3CB78B0624FD}" presName="node" presStyleLbl="node1" presStyleIdx="1" presStyleCnt="4">
        <dgm:presLayoutVars>
          <dgm:bulletEnabled val="1"/>
        </dgm:presLayoutVars>
      </dgm:prSet>
      <dgm:spPr/>
    </dgm:pt>
    <dgm:pt modelId="{01C50058-6C1E-4593-A4A6-EF434FA35E37}" type="pres">
      <dgm:prSet presAssocID="{BDED950C-2DC6-4DAA-B008-3CB78B0624FD}" presName="invisiNode" presStyleLbl="node1" presStyleIdx="1" presStyleCnt="4"/>
      <dgm:spPr/>
    </dgm:pt>
    <dgm:pt modelId="{7EAF384D-A365-48F7-B940-CAF8EB20D086}" type="pres">
      <dgm:prSet presAssocID="{BDED950C-2DC6-4DAA-B008-3CB78B0624FD}" presName="imagNode" presStyleLbl="fgImgPlace1" presStyleIdx="1" presStyleCnt="4" custLinFactX="-13897" custLinFactNeighborX="-100000" custLinFactNeighborY="-1446"/>
      <dgm:spPr>
        <a:blipFill>
          <a:blip xmlns:r="http://schemas.openxmlformats.org/officeDocument/2006/relationships" r:embed="rId2"/>
          <a:srcRect/>
          <a:stretch>
            <a:fillRect l="-12000" r="-12000"/>
          </a:stretch>
        </a:blipFill>
      </dgm:spPr>
    </dgm:pt>
    <dgm:pt modelId="{67BF1212-4BD7-4EB2-8EE6-C2A355FF6FEA}" type="pres">
      <dgm:prSet presAssocID="{D0092ABC-CFED-4629-A62A-7E08D2B0CD84}" presName="sibTrans" presStyleLbl="sibTrans2D1" presStyleIdx="0" presStyleCnt="0"/>
      <dgm:spPr/>
    </dgm:pt>
    <dgm:pt modelId="{DC891A28-CB19-46DD-8D77-ED0608BA72AE}" type="pres">
      <dgm:prSet presAssocID="{F3E7F30A-4EA2-478F-97FD-4D029DA2737F}" presName="compNode" presStyleCnt="0"/>
      <dgm:spPr/>
    </dgm:pt>
    <dgm:pt modelId="{EEDACA3C-ABEB-4FF0-B60F-714A908467E9}" type="pres">
      <dgm:prSet presAssocID="{F3E7F30A-4EA2-478F-97FD-4D029DA2737F}" presName="node" presStyleLbl="node1" presStyleIdx="2" presStyleCnt="4" custLinFactNeighborY="1832">
        <dgm:presLayoutVars>
          <dgm:bulletEnabled val="1"/>
        </dgm:presLayoutVars>
      </dgm:prSet>
      <dgm:spPr/>
    </dgm:pt>
    <dgm:pt modelId="{7D898A3A-5F69-49E7-B54A-6E4CAE3CDE90}" type="pres">
      <dgm:prSet presAssocID="{F3E7F30A-4EA2-478F-97FD-4D029DA2737F}" presName="invisiNode" presStyleLbl="node1" presStyleIdx="2" presStyleCnt="4"/>
      <dgm:spPr/>
    </dgm:pt>
    <dgm:pt modelId="{4F6E92E1-3BFC-48B7-8354-C4E6372C51DD}" type="pres">
      <dgm:prSet presAssocID="{F3E7F30A-4EA2-478F-97FD-4D029DA2737F}" presName="imagNode" presStyleLbl="fgImgPlace1" presStyleIdx="2" presStyleCnt="4" custLinFactX="-11235" custLinFactNeighborX="-100000" custLinFactNeighborY="-7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6E911B9E-F51B-46FB-84BE-3E513CFEE2CE}" type="pres">
      <dgm:prSet presAssocID="{4E9EB8C3-9A47-4EFB-8B59-0B718C1B8D47}" presName="sibTrans" presStyleLbl="sibTrans2D1" presStyleIdx="0" presStyleCnt="0"/>
      <dgm:spPr/>
    </dgm:pt>
    <dgm:pt modelId="{3E6D4076-79E3-4A2B-A1B2-1CD398750A95}" type="pres">
      <dgm:prSet presAssocID="{5515EB8F-7C53-41E3-98D8-F1767CEAD8CB}" presName="compNode" presStyleCnt="0"/>
      <dgm:spPr/>
    </dgm:pt>
    <dgm:pt modelId="{F0C2D481-27FF-4945-82F6-F89F9AE70933}" type="pres">
      <dgm:prSet presAssocID="{5515EB8F-7C53-41E3-98D8-F1767CEAD8CB}" presName="node" presStyleLbl="node1" presStyleIdx="3" presStyleCnt="4">
        <dgm:presLayoutVars>
          <dgm:bulletEnabled val="1"/>
        </dgm:presLayoutVars>
      </dgm:prSet>
      <dgm:spPr/>
    </dgm:pt>
    <dgm:pt modelId="{CE230815-1EC2-44CE-8EAC-80AFF1EA6F52}" type="pres">
      <dgm:prSet presAssocID="{5515EB8F-7C53-41E3-98D8-F1767CEAD8CB}" presName="invisiNode" presStyleLbl="node1" presStyleIdx="3" presStyleCnt="4"/>
      <dgm:spPr/>
    </dgm:pt>
    <dgm:pt modelId="{5E8389BD-48B1-4A55-954A-5763FE0EABEB}" type="pres">
      <dgm:prSet presAssocID="{5515EB8F-7C53-41E3-98D8-F1767CEAD8CB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4A8E4404-BCBD-4E6B-B7F0-E11FA4C2C4FB}" srcId="{9D3D39E7-061B-477C-B2C5-FF548A2AB59E}" destId="{DEA07B03-5DC5-4238-ADC3-7C25CD1B9E52}" srcOrd="0" destOrd="0" parTransId="{22774B10-8C3D-4715-9E4C-CD61802A796A}" sibTransId="{CFE007B8-01B6-432B-9737-E9E1CB864288}"/>
    <dgm:cxn modelId="{E569FE38-6FF7-4D54-883A-D5A1B206F113}" srcId="{9D3D39E7-061B-477C-B2C5-FF548A2AB59E}" destId="{BDED950C-2DC6-4DAA-B008-3CB78B0624FD}" srcOrd="1" destOrd="0" parTransId="{4CEE3D03-5BE7-4D1A-AD18-1CF5CF7B15F8}" sibTransId="{D0092ABC-CFED-4629-A62A-7E08D2B0CD84}"/>
    <dgm:cxn modelId="{D9CF1C3C-7007-4EB6-A184-C5B3B5BCDDDB}" type="presOf" srcId="{9D3D39E7-061B-477C-B2C5-FF548A2AB59E}" destId="{01190479-52F9-44D0-887A-54526DF4328B}" srcOrd="0" destOrd="0" presId="urn:microsoft.com/office/officeart/2005/8/layout/pList2"/>
    <dgm:cxn modelId="{AB45E367-45C8-451B-9BB2-F5E4012B4BFC}" srcId="{9D3D39E7-061B-477C-B2C5-FF548A2AB59E}" destId="{5515EB8F-7C53-41E3-98D8-F1767CEAD8CB}" srcOrd="3" destOrd="0" parTransId="{C16DD31F-BD9B-4FF0-BC27-BA259A60F84C}" sibTransId="{8BAE1A56-C9F7-493D-8CB1-F8EAA01A22D5}"/>
    <dgm:cxn modelId="{FEB3704C-7858-435D-95E5-B949F4B13ED7}" type="presOf" srcId="{5515EB8F-7C53-41E3-98D8-F1767CEAD8CB}" destId="{F0C2D481-27FF-4945-82F6-F89F9AE70933}" srcOrd="0" destOrd="0" presId="urn:microsoft.com/office/officeart/2005/8/layout/pList2"/>
    <dgm:cxn modelId="{9C705F6E-FCC6-4AFF-98B1-35C868C5F8EC}" type="presOf" srcId="{F3E7F30A-4EA2-478F-97FD-4D029DA2737F}" destId="{EEDACA3C-ABEB-4FF0-B60F-714A908467E9}" srcOrd="0" destOrd="0" presId="urn:microsoft.com/office/officeart/2005/8/layout/pList2"/>
    <dgm:cxn modelId="{6EB9847E-6A9B-49FB-A527-E72B85AFA162}" type="presOf" srcId="{DEA07B03-5DC5-4238-ADC3-7C25CD1B9E52}" destId="{33691EC6-1EF8-4B8A-973F-054E332FB16A}" srcOrd="0" destOrd="0" presId="urn:microsoft.com/office/officeart/2005/8/layout/pList2"/>
    <dgm:cxn modelId="{6F149480-59AD-492B-83E3-DBFEDAC29F9C}" type="presOf" srcId="{D0092ABC-CFED-4629-A62A-7E08D2B0CD84}" destId="{67BF1212-4BD7-4EB2-8EE6-C2A355FF6FEA}" srcOrd="0" destOrd="0" presId="urn:microsoft.com/office/officeart/2005/8/layout/pList2"/>
    <dgm:cxn modelId="{434A4697-0512-447C-9D68-96DC7D8D8436}" type="presOf" srcId="{4E9EB8C3-9A47-4EFB-8B59-0B718C1B8D47}" destId="{6E911B9E-F51B-46FB-84BE-3E513CFEE2CE}" srcOrd="0" destOrd="0" presId="urn:microsoft.com/office/officeart/2005/8/layout/pList2"/>
    <dgm:cxn modelId="{B625F7C2-642D-4E72-9DAF-DD72E5D68109}" srcId="{9D3D39E7-061B-477C-B2C5-FF548A2AB59E}" destId="{F3E7F30A-4EA2-478F-97FD-4D029DA2737F}" srcOrd="2" destOrd="0" parTransId="{6709A149-6778-4E59-A02E-AE4514B4B8F1}" sibTransId="{4E9EB8C3-9A47-4EFB-8B59-0B718C1B8D47}"/>
    <dgm:cxn modelId="{16422AC4-FA64-41BF-B686-09256AAF1D87}" type="presOf" srcId="{BDED950C-2DC6-4DAA-B008-3CB78B0624FD}" destId="{75CE9463-51F3-4567-A2F5-03AF670C6358}" srcOrd="0" destOrd="0" presId="urn:microsoft.com/office/officeart/2005/8/layout/pList2"/>
    <dgm:cxn modelId="{71FCC4D2-607D-4A03-B57E-B07C23B816A6}" type="presOf" srcId="{CFE007B8-01B6-432B-9737-E9E1CB864288}" destId="{C1262792-1A8F-4481-B105-A6700EB4BC38}" srcOrd="0" destOrd="0" presId="urn:microsoft.com/office/officeart/2005/8/layout/pList2"/>
    <dgm:cxn modelId="{4DA08771-5566-46D7-A89F-B0899BFB37C4}" type="presParOf" srcId="{01190479-52F9-44D0-887A-54526DF4328B}" destId="{DE248B2E-EF1A-488C-8B17-AF9F02FB232E}" srcOrd="0" destOrd="0" presId="urn:microsoft.com/office/officeart/2005/8/layout/pList2"/>
    <dgm:cxn modelId="{B611A8CE-A846-4983-A020-1DD9DEE68F3D}" type="presParOf" srcId="{01190479-52F9-44D0-887A-54526DF4328B}" destId="{96787403-729D-4B83-BE76-8FC97CE589BB}" srcOrd="1" destOrd="0" presId="urn:microsoft.com/office/officeart/2005/8/layout/pList2"/>
    <dgm:cxn modelId="{E4F67164-423B-49DC-A471-FFA1ADA700B1}" type="presParOf" srcId="{96787403-729D-4B83-BE76-8FC97CE589BB}" destId="{F459CF6F-8FD8-40E8-A92F-A3F12B5969AB}" srcOrd="0" destOrd="0" presId="urn:microsoft.com/office/officeart/2005/8/layout/pList2"/>
    <dgm:cxn modelId="{72005F18-D94A-42E6-B915-91D65E82AF17}" type="presParOf" srcId="{F459CF6F-8FD8-40E8-A92F-A3F12B5969AB}" destId="{33691EC6-1EF8-4B8A-973F-054E332FB16A}" srcOrd="0" destOrd="0" presId="urn:microsoft.com/office/officeart/2005/8/layout/pList2"/>
    <dgm:cxn modelId="{E97D83EA-63CB-47D2-99E2-461DF493F2B5}" type="presParOf" srcId="{F459CF6F-8FD8-40E8-A92F-A3F12B5969AB}" destId="{34FEA4D9-FB1F-4689-A677-5318B4C1C63E}" srcOrd="1" destOrd="0" presId="urn:microsoft.com/office/officeart/2005/8/layout/pList2"/>
    <dgm:cxn modelId="{4299AAE6-6B3B-4C49-AEB9-40576911BB6B}" type="presParOf" srcId="{F459CF6F-8FD8-40E8-A92F-A3F12B5969AB}" destId="{D4659DEF-22E8-403E-B2DA-1C66C1CDD71E}" srcOrd="2" destOrd="0" presId="urn:microsoft.com/office/officeart/2005/8/layout/pList2"/>
    <dgm:cxn modelId="{86717E9F-C165-44FC-96AA-6E3BAA24C840}" type="presParOf" srcId="{96787403-729D-4B83-BE76-8FC97CE589BB}" destId="{C1262792-1A8F-4481-B105-A6700EB4BC38}" srcOrd="1" destOrd="0" presId="urn:microsoft.com/office/officeart/2005/8/layout/pList2"/>
    <dgm:cxn modelId="{F2F1E003-B9B3-4F62-ADE9-DD425307C819}" type="presParOf" srcId="{96787403-729D-4B83-BE76-8FC97CE589BB}" destId="{9E9F5036-37A5-4C04-9AD9-A61282347B0F}" srcOrd="2" destOrd="0" presId="urn:microsoft.com/office/officeart/2005/8/layout/pList2"/>
    <dgm:cxn modelId="{79F07B83-8D2D-4A0E-AA33-5B9AB12AC908}" type="presParOf" srcId="{9E9F5036-37A5-4C04-9AD9-A61282347B0F}" destId="{75CE9463-51F3-4567-A2F5-03AF670C6358}" srcOrd="0" destOrd="0" presId="urn:microsoft.com/office/officeart/2005/8/layout/pList2"/>
    <dgm:cxn modelId="{9772DC59-9225-40EC-8D40-BACE03DD7067}" type="presParOf" srcId="{9E9F5036-37A5-4C04-9AD9-A61282347B0F}" destId="{01C50058-6C1E-4593-A4A6-EF434FA35E37}" srcOrd="1" destOrd="0" presId="urn:microsoft.com/office/officeart/2005/8/layout/pList2"/>
    <dgm:cxn modelId="{0E16826C-07B4-47FB-B689-A5122B9D6924}" type="presParOf" srcId="{9E9F5036-37A5-4C04-9AD9-A61282347B0F}" destId="{7EAF384D-A365-48F7-B940-CAF8EB20D086}" srcOrd="2" destOrd="0" presId="urn:microsoft.com/office/officeart/2005/8/layout/pList2"/>
    <dgm:cxn modelId="{EF09C900-A8E4-4C61-BCFE-5000A8B99B9C}" type="presParOf" srcId="{96787403-729D-4B83-BE76-8FC97CE589BB}" destId="{67BF1212-4BD7-4EB2-8EE6-C2A355FF6FEA}" srcOrd="3" destOrd="0" presId="urn:microsoft.com/office/officeart/2005/8/layout/pList2"/>
    <dgm:cxn modelId="{20659275-FD7A-48C3-B867-96249872F4A1}" type="presParOf" srcId="{96787403-729D-4B83-BE76-8FC97CE589BB}" destId="{DC891A28-CB19-46DD-8D77-ED0608BA72AE}" srcOrd="4" destOrd="0" presId="urn:microsoft.com/office/officeart/2005/8/layout/pList2"/>
    <dgm:cxn modelId="{15FC13C7-C3CB-4C18-9A33-A7A1AC9E48A9}" type="presParOf" srcId="{DC891A28-CB19-46DD-8D77-ED0608BA72AE}" destId="{EEDACA3C-ABEB-4FF0-B60F-714A908467E9}" srcOrd="0" destOrd="0" presId="urn:microsoft.com/office/officeart/2005/8/layout/pList2"/>
    <dgm:cxn modelId="{F3AAE0C4-5F02-4FC1-9967-16E4C9D6E5BC}" type="presParOf" srcId="{DC891A28-CB19-46DD-8D77-ED0608BA72AE}" destId="{7D898A3A-5F69-49E7-B54A-6E4CAE3CDE90}" srcOrd="1" destOrd="0" presId="urn:microsoft.com/office/officeart/2005/8/layout/pList2"/>
    <dgm:cxn modelId="{DB11EAC7-92B7-40A8-A9B4-7E280E6901F8}" type="presParOf" srcId="{DC891A28-CB19-46DD-8D77-ED0608BA72AE}" destId="{4F6E92E1-3BFC-48B7-8354-C4E6372C51DD}" srcOrd="2" destOrd="0" presId="urn:microsoft.com/office/officeart/2005/8/layout/pList2"/>
    <dgm:cxn modelId="{AB8497FF-EB4D-48DD-AC49-9BEC42A62D00}" type="presParOf" srcId="{96787403-729D-4B83-BE76-8FC97CE589BB}" destId="{6E911B9E-F51B-46FB-84BE-3E513CFEE2CE}" srcOrd="5" destOrd="0" presId="urn:microsoft.com/office/officeart/2005/8/layout/pList2"/>
    <dgm:cxn modelId="{B6869A81-9A2C-42B3-8638-AF2488285B2A}" type="presParOf" srcId="{96787403-729D-4B83-BE76-8FC97CE589BB}" destId="{3E6D4076-79E3-4A2B-A1B2-1CD398750A95}" srcOrd="6" destOrd="0" presId="urn:microsoft.com/office/officeart/2005/8/layout/pList2"/>
    <dgm:cxn modelId="{D491AB7E-1C93-4676-A34D-6FF9177C514D}" type="presParOf" srcId="{3E6D4076-79E3-4A2B-A1B2-1CD398750A95}" destId="{F0C2D481-27FF-4945-82F6-F89F9AE70933}" srcOrd="0" destOrd="0" presId="urn:microsoft.com/office/officeart/2005/8/layout/pList2"/>
    <dgm:cxn modelId="{5DE2BBBF-AF71-4EF2-A619-6FF8ADE97DE9}" type="presParOf" srcId="{3E6D4076-79E3-4A2B-A1B2-1CD398750A95}" destId="{CE230815-1EC2-44CE-8EAC-80AFF1EA6F52}" srcOrd="1" destOrd="0" presId="urn:microsoft.com/office/officeart/2005/8/layout/pList2"/>
    <dgm:cxn modelId="{79AAB771-E6F5-42EB-9513-FD0914C1F2B9}" type="presParOf" srcId="{3E6D4076-79E3-4A2B-A1B2-1CD398750A95}" destId="{5E8389BD-48B1-4A55-954A-5763FE0EABE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C4BE3-4883-402E-AABC-0F95E79DF0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CA0545-5257-4447-8856-C0CE05ACF7A2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>
              <a:hlinkClick xmlns:r="http://schemas.openxmlformats.org/officeDocument/2006/relationships" r:id="rId1"/>
            </a:rPr>
            <a:t>www.carevisioncms.co.uk</a:t>
          </a:r>
          <a:endParaRPr lang="en-US"/>
        </a:p>
      </dgm:t>
    </dgm:pt>
    <dgm:pt modelId="{3D0F8A71-9A4B-4644-AECE-634FFC741BFC}" type="parTrans" cxnId="{044C7C9B-3104-4590-8666-4A4A37479CAB}">
      <dgm:prSet/>
      <dgm:spPr/>
      <dgm:t>
        <a:bodyPr/>
        <a:lstStyle/>
        <a:p>
          <a:endParaRPr lang="en-US"/>
        </a:p>
      </dgm:t>
    </dgm:pt>
    <dgm:pt modelId="{A7AE3599-80EE-47A3-BB26-39A3F8FA474A}" type="sibTrans" cxnId="{044C7C9B-3104-4590-8666-4A4A37479CAB}">
      <dgm:prSet/>
      <dgm:spPr/>
      <dgm:t>
        <a:bodyPr/>
        <a:lstStyle/>
        <a:p>
          <a:endParaRPr lang="en-US"/>
        </a:p>
      </dgm:t>
    </dgm:pt>
    <dgm:pt modelId="{4CF2459D-32C5-4223-AAE4-A181902C7DCF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0208 768 9809</a:t>
          </a:r>
          <a:endParaRPr lang="en-US" dirty="0">
            <a:solidFill>
              <a:schemeClr val="tx1"/>
            </a:solidFill>
          </a:endParaRPr>
        </a:p>
      </dgm:t>
    </dgm:pt>
    <dgm:pt modelId="{58D9996A-7CB2-4E4E-BFEE-026FAECC785D}" type="parTrans" cxnId="{05FF50C3-EC73-4393-951E-839039FC8198}">
      <dgm:prSet/>
      <dgm:spPr/>
      <dgm:t>
        <a:bodyPr/>
        <a:lstStyle/>
        <a:p>
          <a:endParaRPr lang="en-US"/>
        </a:p>
      </dgm:t>
    </dgm:pt>
    <dgm:pt modelId="{8DA896DC-333E-4B91-9CA8-5C032BCF3E45}" type="sibTrans" cxnId="{05FF50C3-EC73-4393-951E-839039FC8198}">
      <dgm:prSet/>
      <dgm:spPr/>
      <dgm:t>
        <a:bodyPr/>
        <a:lstStyle/>
        <a:p>
          <a:endParaRPr lang="en-US"/>
        </a:p>
      </dgm:t>
    </dgm:pt>
    <dgm:pt modelId="{B42E3A39-EC0C-4A61-8CE9-C1DCDC9F90B6}" type="pres">
      <dgm:prSet presAssocID="{4E0C4BE3-4883-402E-AABC-0F95E79DF05A}" presName="linear" presStyleCnt="0">
        <dgm:presLayoutVars>
          <dgm:animLvl val="lvl"/>
          <dgm:resizeHandles val="exact"/>
        </dgm:presLayoutVars>
      </dgm:prSet>
      <dgm:spPr/>
    </dgm:pt>
    <dgm:pt modelId="{1C6174FB-8A03-492B-8B87-55D907FBA84C}" type="pres">
      <dgm:prSet presAssocID="{2FCA0545-5257-4447-8856-C0CE05ACF7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8851F6-F345-40CE-A2CA-6B6C6CB1EC17}" type="pres">
      <dgm:prSet presAssocID="{A7AE3599-80EE-47A3-BB26-39A3F8FA474A}" presName="spacer" presStyleCnt="0"/>
      <dgm:spPr/>
    </dgm:pt>
    <dgm:pt modelId="{5EECEF8F-5600-41AA-97EC-811B1A3F4056}" type="pres">
      <dgm:prSet presAssocID="{4CF2459D-32C5-4223-AAE4-A181902C7DC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A37992D-19A2-47F1-BA3F-EDFFE0C6EF1C}" type="presOf" srcId="{4CF2459D-32C5-4223-AAE4-A181902C7DCF}" destId="{5EECEF8F-5600-41AA-97EC-811B1A3F4056}" srcOrd="0" destOrd="0" presId="urn:microsoft.com/office/officeart/2005/8/layout/vList2"/>
    <dgm:cxn modelId="{9BE15E7A-B6A6-4376-930D-B2A3183DA388}" type="presOf" srcId="{2FCA0545-5257-4447-8856-C0CE05ACF7A2}" destId="{1C6174FB-8A03-492B-8B87-55D907FBA84C}" srcOrd="0" destOrd="0" presId="urn:microsoft.com/office/officeart/2005/8/layout/vList2"/>
    <dgm:cxn modelId="{044C7C9B-3104-4590-8666-4A4A37479CAB}" srcId="{4E0C4BE3-4883-402E-AABC-0F95E79DF05A}" destId="{2FCA0545-5257-4447-8856-C0CE05ACF7A2}" srcOrd="0" destOrd="0" parTransId="{3D0F8A71-9A4B-4644-AECE-634FFC741BFC}" sibTransId="{A7AE3599-80EE-47A3-BB26-39A3F8FA474A}"/>
    <dgm:cxn modelId="{05FF50C3-EC73-4393-951E-839039FC8198}" srcId="{4E0C4BE3-4883-402E-AABC-0F95E79DF05A}" destId="{4CF2459D-32C5-4223-AAE4-A181902C7DCF}" srcOrd="1" destOrd="0" parTransId="{58D9996A-7CB2-4E4E-BFEE-026FAECC785D}" sibTransId="{8DA896DC-333E-4B91-9CA8-5C032BCF3E45}"/>
    <dgm:cxn modelId="{4D35ADD1-8258-42E4-A774-461C0AA77C9C}" type="presOf" srcId="{4E0C4BE3-4883-402E-AABC-0F95E79DF05A}" destId="{B42E3A39-EC0C-4A61-8CE9-C1DCDC9F90B6}" srcOrd="0" destOrd="0" presId="urn:microsoft.com/office/officeart/2005/8/layout/vList2"/>
    <dgm:cxn modelId="{CEF458F3-94CA-4842-A5BA-4754BCA11E15}" type="presParOf" srcId="{B42E3A39-EC0C-4A61-8CE9-C1DCDC9F90B6}" destId="{1C6174FB-8A03-492B-8B87-55D907FBA84C}" srcOrd="0" destOrd="0" presId="urn:microsoft.com/office/officeart/2005/8/layout/vList2"/>
    <dgm:cxn modelId="{0C34C799-FE20-4670-B2C9-E8AA79F991A2}" type="presParOf" srcId="{B42E3A39-EC0C-4A61-8CE9-C1DCDC9F90B6}" destId="{858851F6-F345-40CE-A2CA-6B6C6CB1EC17}" srcOrd="1" destOrd="0" presId="urn:microsoft.com/office/officeart/2005/8/layout/vList2"/>
    <dgm:cxn modelId="{9F8AA41E-EF9F-4C36-935A-9FD5ECCCA1C5}" type="presParOf" srcId="{B42E3A39-EC0C-4A61-8CE9-C1DCDC9F90B6}" destId="{5EECEF8F-5600-41AA-97EC-811B1A3F40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48B2E-EF1A-488C-8B17-AF9F02FB232E}">
      <dsp:nvSpPr>
        <dsp:cNvPr id="0" name=""/>
        <dsp:cNvSpPr/>
      </dsp:nvSpPr>
      <dsp:spPr>
        <a:xfrm>
          <a:off x="0" y="0"/>
          <a:ext cx="11737075" cy="2240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59DEF-22E8-403E-B2DA-1C66C1CDD71E}">
      <dsp:nvSpPr>
        <dsp:cNvPr id="0" name=""/>
        <dsp:cNvSpPr/>
      </dsp:nvSpPr>
      <dsp:spPr>
        <a:xfrm>
          <a:off x="6005521" y="312331"/>
          <a:ext cx="2564275" cy="16428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91EC6-1EF8-4B8A-973F-054E332FB16A}">
      <dsp:nvSpPr>
        <dsp:cNvPr id="0" name=""/>
        <dsp:cNvSpPr/>
      </dsp:nvSpPr>
      <dsp:spPr>
        <a:xfrm rot="10800000">
          <a:off x="355344" y="2240223"/>
          <a:ext cx="2564275" cy="273805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Built from the ground up using the trials and tribulations of running a care home. Each element was carefully planned, through the experience of my parents running homes and combined with love of technology and elderly care</a:t>
          </a:r>
        </a:p>
      </dsp:txBody>
      <dsp:txXfrm rot="10800000">
        <a:off x="434204" y="2240223"/>
        <a:ext cx="2406555" cy="2659190"/>
      </dsp:txXfrm>
    </dsp:sp>
    <dsp:sp modelId="{7EAF384D-A365-48F7-B940-CAF8EB20D086}">
      <dsp:nvSpPr>
        <dsp:cNvPr id="0" name=""/>
        <dsp:cNvSpPr/>
      </dsp:nvSpPr>
      <dsp:spPr>
        <a:xfrm>
          <a:off x="255414" y="274941"/>
          <a:ext cx="2564275" cy="16428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12000" r="-12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E9463-51F3-4567-A2F5-03AF670C6358}">
      <dsp:nvSpPr>
        <dsp:cNvPr id="0" name=""/>
        <dsp:cNvSpPr/>
      </dsp:nvSpPr>
      <dsp:spPr>
        <a:xfrm rot="10800000">
          <a:off x="3176047" y="2240223"/>
          <a:ext cx="2564275" cy="273805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We used our homes to trial the app and software </a:t>
          </a:r>
        </a:p>
      </dsp:txBody>
      <dsp:txXfrm rot="10800000">
        <a:off x="3254907" y="2240223"/>
        <a:ext cx="2406555" cy="2659190"/>
      </dsp:txXfrm>
    </dsp:sp>
    <dsp:sp modelId="{4F6E92E1-3BFC-48B7-8354-C4E6372C51DD}">
      <dsp:nvSpPr>
        <dsp:cNvPr id="0" name=""/>
        <dsp:cNvSpPr/>
      </dsp:nvSpPr>
      <dsp:spPr>
        <a:xfrm>
          <a:off x="3144379" y="286605"/>
          <a:ext cx="2564275" cy="16428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ACA3C-ABEB-4FF0-B60F-714A908467E9}">
      <dsp:nvSpPr>
        <dsp:cNvPr id="0" name=""/>
        <dsp:cNvSpPr/>
      </dsp:nvSpPr>
      <dsp:spPr>
        <a:xfrm rot="10800000">
          <a:off x="5996751" y="2240223"/>
          <a:ext cx="2564275" cy="273805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We collaborated with district nurses, GP’s, families, CQC inspectors and listened to all of their perspectives when developing Care Vision </a:t>
          </a:r>
        </a:p>
      </dsp:txBody>
      <dsp:txXfrm rot="10800000">
        <a:off x="6075611" y="2240223"/>
        <a:ext cx="2406555" cy="2659190"/>
      </dsp:txXfrm>
    </dsp:sp>
    <dsp:sp modelId="{5E8389BD-48B1-4A55-954A-5763FE0EABEB}">
      <dsp:nvSpPr>
        <dsp:cNvPr id="0" name=""/>
        <dsp:cNvSpPr/>
      </dsp:nvSpPr>
      <dsp:spPr>
        <a:xfrm>
          <a:off x="8817454" y="298696"/>
          <a:ext cx="2564275" cy="16428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2D481-27FF-4945-82F6-F89F9AE70933}">
      <dsp:nvSpPr>
        <dsp:cNvPr id="0" name=""/>
        <dsp:cNvSpPr/>
      </dsp:nvSpPr>
      <dsp:spPr>
        <a:xfrm rot="10800000">
          <a:off x="8817454" y="2240223"/>
          <a:ext cx="2564275" cy="273805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We worked with other providers and looking at the issues that they face</a:t>
          </a:r>
          <a:endParaRPr lang="en-GB" sz="1600" kern="1200" dirty="0"/>
        </a:p>
      </dsp:txBody>
      <dsp:txXfrm rot="10800000">
        <a:off x="8896314" y="2240223"/>
        <a:ext cx="2406555" cy="2659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174FB-8A03-492B-8B87-55D907FBA84C}">
      <dsp:nvSpPr>
        <dsp:cNvPr id="0" name=""/>
        <dsp:cNvSpPr/>
      </dsp:nvSpPr>
      <dsp:spPr>
        <a:xfrm>
          <a:off x="0" y="699555"/>
          <a:ext cx="6430626" cy="105534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hlinkClick xmlns:r="http://schemas.openxmlformats.org/officeDocument/2006/relationships" r:id="rId1"/>
            </a:rPr>
            <a:t>www.carevisioncms.co.uk</a:t>
          </a:r>
          <a:endParaRPr lang="en-US" sz="4400" kern="1200"/>
        </a:p>
      </dsp:txBody>
      <dsp:txXfrm>
        <a:off x="51517" y="751072"/>
        <a:ext cx="6327592" cy="952306"/>
      </dsp:txXfrm>
    </dsp:sp>
    <dsp:sp modelId="{5EECEF8F-5600-41AA-97EC-811B1A3F4056}">
      <dsp:nvSpPr>
        <dsp:cNvPr id="0" name=""/>
        <dsp:cNvSpPr/>
      </dsp:nvSpPr>
      <dsp:spPr>
        <a:xfrm>
          <a:off x="0" y="1881615"/>
          <a:ext cx="6430626" cy="105534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>
              <a:solidFill>
                <a:schemeClr val="tx1"/>
              </a:solidFill>
            </a:rPr>
            <a:t>0208 768 9809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51517" y="1933132"/>
        <a:ext cx="6327592" cy="95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D607-674F-6198-BD5D-336E1FC49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8F927-28CE-C1E2-619F-FDC617B3D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9E2D9-A0FD-B4BB-383D-D213D360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CE9E-DDE3-4C17-8302-44AA01D751E3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225CF-611C-57C0-7590-EF1539EE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B550A-ED90-EFCD-0712-716D8FE5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8F28-9E8D-4A64-9D8F-CB771764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6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CC86-D013-D317-FE2C-FDC993DF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BB5EC-92B1-DD53-E149-39A2D3202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BF1E5-D871-BBC2-C915-7A89FA22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CE9E-DDE3-4C17-8302-44AA01D751E3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D77C6-0CCE-E75B-7430-1F068A2E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8E9F-6074-E9E1-38D7-76173C5A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8F28-9E8D-4A64-9D8F-CB771764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8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F80C3-4BDD-3FA3-D36A-50221FA8C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2DE67-0234-01F4-96EB-41D80EFBA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4A340-3505-6266-B7F8-F3C14DE3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CE9E-DDE3-4C17-8302-44AA01D751E3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09113-4BEB-E140-0A1D-088C8FA7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660DD-B181-A317-30A0-C70A8DC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8F28-9E8D-4A64-9D8F-CB771764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81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CC2E-443B-4D88-B5E6-2E8C1239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CD681-E88E-03D1-69A0-9CE9162C1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7818F-9627-07D6-2C30-6F0FC2D2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CE9E-DDE3-4C17-8302-44AA01D751E3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0F9FE-CA6A-7506-BDB5-94FFD32D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9874F-A469-696D-27A6-81F639EF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8F28-9E8D-4A64-9D8F-CB771764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8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CB50-9CCD-CB2F-6EB0-9BA686EB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5222B-36F5-ACB8-BA48-8F004D47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F6E7D-2F5D-EB30-47B9-E4080B41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CE9E-DDE3-4C17-8302-44AA01D751E3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B8E5D-0487-0B68-6482-24A3FDE8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9CA1E-1E6C-1C50-5500-43E23613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8F28-9E8D-4A64-9D8F-CB771764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81D83-E626-A72E-9EB1-32683371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536E5-E94F-9079-9B1E-C2FC49B34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B5513-8369-DE1E-5E88-5E8D48814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412B4-39EC-9F42-C632-DCAF0171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CE9E-DDE3-4C17-8302-44AA01D751E3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95CE4-5BC6-301E-31AF-A627AAF1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284BA-E572-ED4A-114C-0ED48369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8F28-9E8D-4A64-9D8F-CB771764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BD66-643C-4443-6472-FD52898B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9269-F106-F422-2AD0-0579AA8B4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75C8D-377B-711D-2316-F11199FE0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33038-0FC4-FFC7-257D-DEF362F28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2C80CD-5D35-A132-8D3F-588B53A28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DB5DF-132F-35E7-EF2F-845F9DFB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CE9E-DDE3-4C17-8302-44AA01D751E3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AA6558-68B0-D4F0-F703-019E5D26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D6BC66-17AE-E81B-FD3D-0DADDC69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8F28-9E8D-4A64-9D8F-CB771764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9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BB6BE-4554-E902-8A46-8C298950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AD27B-CED7-A050-5DE6-0B557D6F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CE9E-DDE3-4C17-8302-44AA01D751E3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93962-0B76-8335-9951-7B1D5911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BAB1D-39F4-3516-0A33-E0A6DB2E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8F28-9E8D-4A64-9D8F-CB771764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43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7D247-97DD-691D-B12D-CF28442F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CE9E-DDE3-4C17-8302-44AA01D751E3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604C2-DF2F-AC47-78B7-39986E81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41740-8BD7-DF07-931C-B9C094F4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8F28-9E8D-4A64-9D8F-CB771764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9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D495B-55B4-44B8-8F08-E1AF0375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F7566-51DF-8E36-464B-7E7282C4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6A144-C662-32D5-CDBC-008F46DBA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5A575-01CB-0E8B-C0E4-226CEB81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CE9E-DDE3-4C17-8302-44AA01D751E3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0767B-3068-AB59-E8CD-2E4EE814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D3071-1589-F670-B756-462F3B45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8F28-9E8D-4A64-9D8F-CB771764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86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E7D8-7344-D3F4-D2C0-96ECDB36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4A5D8-FDC8-4938-BDCB-2801F4AD1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FD61E-DFC5-8EF4-9796-D8D78DC62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4162E-31A2-86B1-E47F-ECBFFB55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CE9E-DDE3-4C17-8302-44AA01D751E3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34EEB-349F-565F-1BFB-848998E0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EEB9F-01F4-FA5D-20B8-4329AAB5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8F28-9E8D-4A64-9D8F-CB771764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9658E4-3F6A-FA52-FDEF-376141BC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9382D-866B-BE9D-A1D9-DA3EBE6F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CD586-B05E-77BE-C0F4-E6ACAF4DA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CE9E-DDE3-4C17-8302-44AA01D751E3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E2C8C-FA07-9EBD-F38A-28D6341F4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21A3B-8068-366D-ED57-2E9552FA5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8F28-9E8D-4A64-9D8F-CB771764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6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1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0.svg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5F705A-5E81-4B3A-8EF4-911982DB3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8F92D9-1751-4ABF-9CB7-D198C9A05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9067" y="0"/>
            <a:ext cx="1715241" cy="6858000"/>
          </a:xfrm>
          <a:custGeom>
            <a:avLst/>
            <a:gdLst>
              <a:gd name="connsiteX0" fmla="*/ 1619628 w 1715241"/>
              <a:gd name="connsiteY0" fmla="*/ 0 h 6858000"/>
              <a:gd name="connsiteX1" fmla="*/ 1715241 w 1715241"/>
              <a:gd name="connsiteY1" fmla="*/ 0 h 6858000"/>
              <a:gd name="connsiteX2" fmla="*/ 1711235 w 1715241"/>
              <a:gd name="connsiteY2" fmla="*/ 3148 h 6858000"/>
              <a:gd name="connsiteX3" fmla="*/ 95613 w 1715241"/>
              <a:gd name="connsiteY3" fmla="*/ 3429000 h 6858000"/>
              <a:gd name="connsiteX4" fmla="*/ 1711235 w 1715241"/>
              <a:gd name="connsiteY4" fmla="*/ 6854853 h 6858000"/>
              <a:gd name="connsiteX5" fmla="*/ 1715240 w 1715241"/>
              <a:gd name="connsiteY5" fmla="*/ 6858000 h 6858000"/>
              <a:gd name="connsiteX6" fmla="*/ 1619627 w 1715241"/>
              <a:gd name="connsiteY6" fmla="*/ 6858000 h 6858000"/>
              <a:gd name="connsiteX7" fmla="*/ 1615622 w 1715241"/>
              <a:gd name="connsiteY7" fmla="*/ 6854853 h 6858000"/>
              <a:gd name="connsiteX8" fmla="*/ 0 w 1715241"/>
              <a:gd name="connsiteY8" fmla="*/ 3429000 h 6858000"/>
              <a:gd name="connsiteX9" fmla="*/ 1615622 w 1715241"/>
              <a:gd name="connsiteY9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5241" h="6858000">
                <a:moveTo>
                  <a:pt x="1619628" y="0"/>
                </a:moveTo>
                <a:lnTo>
                  <a:pt x="1715241" y="0"/>
                </a:lnTo>
                <a:lnTo>
                  <a:pt x="1711235" y="3148"/>
                </a:lnTo>
                <a:cubicBezTo>
                  <a:pt x="724534" y="817446"/>
                  <a:pt x="95613" y="2049777"/>
                  <a:pt x="95613" y="3429000"/>
                </a:cubicBezTo>
                <a:cubicBezTo>
                  <a:pt x="95613" y="4808224"/>
                  <a:pt x="724534" y="6040555"/>
                  <a:pt x="1711235" y="6854853"/>
                </a:cubicBezTo>
                <a:lnTo>
                  <a:pt x="1715240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solidFill>
            <a:schemeClr val="accent6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7816" y="2306119"/>
            <a:ext cx="1164184" cy="2245762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F3B01-658F-FC5E-7864-D3ED1641AE76}"/>
              </a:ext>
            </a:extLst>
          </p:cNvPr>
          <p:cNvSpPr txBox="1"/>
          <p:nvPr/>
        </p:nvSpPr>
        <p:spPr>
          <a:xfrm>
            <a:off x="413359" y="5160723"/>
            <a:ext cx="43214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Haseen Gokani</a:t>
            </a:r>
          </a:p>
          <a:p>
            <a:r>
              <a:rPr lang="en-GB" dirty="0"/>
              <a:t>Onboarding &amp; Training Manager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0CE633-5BC7-F49B-2976-105A87E5196D}"/>
              </a:ext>
            </a:extLst>
          </p:cNvPr>
          <p:cNvCxnSpPr>
            <a:cxnSpLocks/>
          </p:cNvCxnSpPr>
          <p:nvPr/>
        </p:nvCxnSpPr>
        <p:spPr>
          <a:xfrm>
            <a:off x="0" y="4551881"/>
            <a:ext cx="403076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with hands holding a house&#10;&#10;Description automatically generated">
            <a:extLst>
              <a:ext uri="{FF2B5EF4-FFF2-40B4-BE49-F238E27FC236}">
                <a16:creationId xmlns:a16="http://schemas.microsoft.com/office/drawing/2014/main" id="{2564F110-1BFD-332A-7F9B-D5864357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82"/>
            <a:ext cx="12192000" cy="382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5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5896B45-D6B2-53A8-71B4-31EC34524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467837"/>
              </p:ext>
            </p:extLst>
          </p:nvPr>
        </p:nvGraphicFramePr>
        <p:xfrm>
          <a:off x="227462" y="1620419"/>
          <a:ext cx="11737075" cy="497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0FD163-F642-35EF-AD92-D86C4267FA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44" y="259307"/>
            <a:ext cx="950794" cy="950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E57CB-B02C-F358-2B59-B51C9DD43B69}"/>
              </a:ext>
            </a:extLst>
          </p:cNvPr>
          <p:cNvSpPr txBox="1"/>
          <p:nvPr/>
        </p:nvSpPr>
        <p:spPr>
          <a:xfrm>
            <a:off x="227462" y="259307"/>
            <a:ext cx="6564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About </a:t>
            </a:r>
            <a:r>
              <a:rPr lang="en-GB" sz="4400" b="1" dirty="0"/>
              <a:t>CareVision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6B614A-7928-753C-9322-1AB6441BEE77}"/>
              </a:ext>
            </a:extLst>
          </p:cNvPr>
          <p:cNvCxnSpPr/>
          <p:nvPr/>
        </p:nvCxnSpPr>
        <p:spPr>
          <a:xfrm>
            <a:off x="0" y="1151578"/>
            <a:ext cx="575935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89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0FD163-F642-35EF-AD92-D86C4267FA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44" y="259307"/>
            <a:ext cx="950794" cy="950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E57CB-B02C-F358-2B59-B51C9DD43B69}"/>
              </a:ext>
            </a:extLst>
          </p:cNvPr>
          <p:cNvSpPr txBox="1"/>
          <p:nvPr/>
        </p:nvSpPr>
        <p:spPr>
          <a:xfrm>
            <a:off x="227462" y="259307"/>
            <a:ext cx="6564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does </a:t>
            </a:r>
            <a:r>
              <a:rPr lang="en-GB" sz="4400" b="1" dirty="0"/>
              <a:t>CareVision </a:t>
            </a:r>
            <a:r>
              <a:rPr lang="en-GB" sz="4400" dirty="0"/>
              <a:t>do?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6B614A-7928-753C-9322-1AB6441BEE77}"/>
              </a:ext>
            </a:extLst>
          </p:cNvPr>
          <p:cNvCxnSpPr/>
          <p:nvPr/>
        </p:nvCxnSpPr>
        <p:spPr>
          <a:xfrm>
            <a:off x="0" y="1151578"/>
            <a:ext cx="575935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F86797-F001-2A06-2347-692917987308}"/>
              </a:ext>
            </a:extLst>
          </p:cNvPr>
          <p:cNvCxnSpPr>
            <a:cxnSpLocks/>
          </p:cNvCxnSpPr>
          <p:nvPr/>
        </p:nvCxnSpPr>
        <p:spPr>
          <a:xfrm flipV="1">
            <a:off x="0" y="1332931"/>
            <a:ext cx="6096000" cy="2701082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01F4FD-BA01-EFD2-D41D-B907BD0E4FB2}"/>
              </a:ext>
            </a:extLst>
          </p:cNvPr>
          <p:cNvCxnSpPr>
            <a:cxnSpLocks/>
          </p:cNvCxnSpPr>
          <p:nvPr/>
        </p:nvCxnSpPr>
        <p:spPr>
          <a:xfrm>
            <a:off x="6096000" y="1332931"/>
            <a:ext cx="5977721" cy="2665863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80675A5-62BC-1DBB-175F-B2EFDC1727B3}"/>
              </a:ext>
            </a:extLst>
          </p:cNvPr>
          <p:cNvSpPr txBox="1"/>
          <p:nvPr/>
        </p:nvSpPr>
        <p:spPr>
          <a:xfrm>
            <a:off x="5068766" y="2147738"/>
            <a:ext cx="222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Care Management</a:t>
            </a:r>
          </a:p>
          <a:p>
            <a:pPr algn="ctr"/>
            <a:r>
              <a:rPr lang="en-GB" b="0" i="0" dirty="0">
                <a:effectLst/>
                <a:latin typeface="Inter"/>
              </a:rPr>
              <a:t>Designed from a user-friendly care perspective.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143A14-2176-135E-A08E-B4922713376B}"/>
              </a:ext>
            </a:extLst>
          </p:cNvPr>
          <p:cNvSpPr/>
          <p:nvPr/>
        </p:nvSpPr>
        <p:spPr>
          <a:xfrm>
            <a:off x="5743787" y="1359870"/>
            <a:ext cx="701764" cy="7017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 descr="Heart with pulse outline">
            <a:extLst>
              <a:ext uri="{FF2B5EF4-FFF2-40B4-BE49-F238E27FC236}">
                <a16:creationId xmlns:a16="http://schemas.microsoft.com/office/drawing/2014/main" id="{572F8289-99E6-7F2A-9EC2-E589DB153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3787" y="1373518"/>
            <a:ext cx="701764" cy="7017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6F6D4EF-7533-A278-3799-3B88B0187A13}"/>
              </a:ext>
            </a:extLst>
          </p:cNvPr>
          <p:cNvSpPr txBox="1"/>
          <p:nvPr/>
        </p:nvSpPr>
        <p:spPr>
          <a:xfrm>
            <a:off x="626095" y="5564413"/>
            <a:ext cx="2224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Rota</a:t>
            </a:r>
          </a:p>
          <a:p>
            <a:pPr algn="ctr"/>
            <a:r>
              <a:rPr lang="en-GB" sz="1600" b="0" i="0" dirty="0">
                <a:solidFill>
                  <a:srgbClr val="000000"/>
                </a:solidFill>
                <a:effectLst/>
                <a:latin typeface="Inter"/>
              </a:rPr>
              <a:t>Use our clocking-in machine to accurately record attendance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4E8754A-2C54-1A52-F56F-35F57761EE3E}"/>
              </a:ext>
            </a:extLst>
          </p:cNvPr>
          <p:cNvSpPr/>
          <p:nvPr/>
        </p:nvSpPr>
        <p:spPr>
          <a:xfrm>
            <a:off x="1401743" y="4862649"/>
            <a:ext cx="701764" cy="7017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Graphic 29" descr="Monthly calendar outline">
            <a:extLst>
              <a:ext uri="{FF2B5EF4-FFF2-40B4-BE49-F238E27FC236}">
                <a16:creationId xmlns:a16="http://schemas.microsoft.com/office/drawing/2014/main" id="{7FDF542A-B3F5-496C-D43A-CCBB2226A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13115" y="4871746"/>
            <a:ext cx="701764" cy="70176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CD69987-F5A6-6AFF-095C-0FCACDA7E2F3}"/>
              </a:ext>
            </a:extLst>
          </p:cNvPr>
          <p:cNvSpPr txBox="1"/>
          <p:nvPr/>
        </p:nvSpPr>
        <p:spPr>
          <a:xfrm>
            <a:off x="2824562" y="5529194"/>
            <a:ext cx="222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333944"/>
                </a:solidFill>
                <a:effectLst/>
                <a:latin typeface="Inter"/>
              </a:rPr>
              <a:t>Accounts</a:t>
            </a:r>
          </a:p>
          <a:p>
            <a:pPr algn="ctr"/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Accounts is an essential part of any business.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9F75803-6AC8-9BEA-9A66-7BBC2F586085}"/>
              </a:ext>
            </a:extLst>
          </p:cNvPr>
          <p:cNvSpPr/>
          <p:nvPr/>
        </p:nvSpPr>
        <p:spPr>
          <a:xfrm>
            <a:off x="3600210" y="4827430"/>
            <a:ext cx="701764" cy="7017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Graphic 32" descr="User outline">
            <a:extLst>
              <a:ext uri="{FF2B5EF4-FFF2-40B4-BE49-F238E27FC236}">
                <a16:creationId xmlns:a16="http://schemas.microsoft.com/office/drawing/2014/main" id="{E8D18CC0-3560-68B0-F544-FB21817C1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611582" y="4836527"/>
            <a:ext cx="701764" cy="70176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B2EB67D-C28A-EDC2-57E8-AC6A96D12DE9}"/>
              </a:ext>
            </a:extLst>
          </p:cNvPr>
          <p:cNvSpPr txBox="1"/>
          <p:nvPr/>
        </p:nvSpPr>
        <p:spPr>
          <a:xfrm>
            <a:off x="4860902" y="5529194"/>
            <a:ext cx="222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Family App</a:t>
            </a:r>
          </a:p>
          <a:p>
            <a:pPr algn="ctr"/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Saving on valuable admin time updating families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5BD628-601E-CBD9-DCB9-C0AD4AC58F65}"/>
              </a:ext>
            </a:extLst>
          </p:cNvPr>
          <p:cNvSpPr/>
          <p:nvPr/>
        </p:nvSpPr>
        <p:spPr>
          <a:xfrm>
            <a:off x="5636550" y="4827430"/>
            <a:ext cx="701764" cy="7017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Graphic 35" descr="Medical outline">
            <a:extLst>
              <a:ext uri="{FF2B5EF4-FFF2-40B4-BE49-F238E27FC236}">
                <a16:creationId xmlns:a16="http://schemas.microsoft.com/office/drawing/2014/main" id="{512D5445-20CE-ACC7-992B-5DF2ECA5BC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787305" y="4855053"/>
            <a:ext cx="402735" cy="4027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4DC9A2A-ED84-C1A6-7759-A6924DA270E2}"/>
              </a:ext>
            </a:extLst>
          </p:cNvPr>
          <p:cNvSpPr txBox="1"/>
          <p:nvPr/>
        </p:nvSpPr>
        <p:spPr>
          <a:xfrm>
            <a:off x="7019838" y="5573510"/>
            <a:ext cx="222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House Keeping</a:t>
            </a:r>
          </a:p>
          <a:p>
            <a:pPr algn="ctr"/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Housekeepers, Maintenance and Laundry staff hold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FCC8580-7171-C083-BCE6-9401248E661E}"/>
              </a:ext>
            </a:extLst>
          </p:cNvPr>
          <p:cNvSpPr/>
          <p:nvPr/>
        </p:nvSpPr>
        <p:spPr>
          <a:xfrm>
            <a:off x="7795486" y="4871746"/>
            <a:ext cx="701764" cy="7017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Graphic 38" descr="Mop and bucket outline">
            <a:extLst>
              <a:ext uri="{FF2B5EF4-FFF2-40B4-BE49-F238E27FC236}">
                <a16:creationId xmlns:a16="http://schemas.microsoft.com/office/drawing/2014/main" id="{C4AFB22E-A177-7EC3-AEAF-4869E9AADC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878469" y="4911507"/>
            <a:ext cx="542990" cy="54299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2D0B03E-8D2C-C79D-0F73-6E30A7DE8221}"/>
              </a:ext>
            </a:extLst>
          </p:cNvPr>
          <p:cNvSpPr txBox="1"/>
          <p:nvPr/>
        </p:nvSpPr>
        <p:spPr>
          <a:xfrm>
            <a:off x="9178774" y="5526320"/>
            <a:ext cx="222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Chef</a:t>
            </a:r>
          </a:p>
          <a:p>
            <a:pPr algn="ctr"/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Food and nutrition care: Quality foods for healthy diets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D88AD95-192B-9362-FC50-0FA181D2C1E1}"/>
              </a:ext>
            </a:extLst>
          </p:cNvPr>
          <p:cNvSpPr/>
          <p:nvPr/>
        </p:nvSpPr>
        <p:spPr>
          <a:xfrm>
            <a:off x="9914809" y="4774017"/>
            <a:ext cx="701764" cy="7017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Graphic 41" descr="Chef Hat outline">
            <a:extLst>
              <a:ext uri="{FF2B5EF4-FFF2-40B4-BE49-F238E27FC236}">
                <a16:creationId xmlns:a16="http://schemas.microsoft.com/office/drawing/2014/main" id="{F3DCEB58-7607-77CC-69E5-B0FC3AC14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26181" y="4783114"/>
            <a:ext cx="701764" cy="7017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2F71348-4481-B973-03CC-47991C3721E5}"/>
              </a:ext>
            </a:extLst>
          </p:cNvPr>
          <p:cNvSpPr txBox="1"/>
          <p:nvPr/>
        </p:nvSpPr>
        <p:spPr>
          <a:xfrm>
            <a:off x="2584040" y="3363126"/>
            <a:ext cx="2756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E-MAR</a:t>
            </a:r>
          </a:p>
          <a:p>
            <a:pPr algn="ctr"/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Simple and easy to use EMAR interface. Real-time audits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C2FF3B8-0DAA-0AAE-4F5F-813CAB99FDA6}"/>
              </a:ext>
            </a:extLst>
          </p:cNvPr>
          <p:cNvSpPr/>
          <p:nvPr/>
        </p:nvSpPr>
        <p:spPr>
          <a:xfrm>
            <a:off x="3600210" y="2601147"/>
            <a:ext cx="701764" cy="7017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Graphic 44" descr="Medicine outline">
            <a:extLst>
              <a:ext uri="{FF2B5EF4-FFF2-40B4-BE49-F238E27FC236}">
                <a16:creationId xmlns:a16="http://schemas.microsoft.com/office/drawing/2014/main" id="{5646BE8D-FBD7-5EAB-6E9B-D57326CA1A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3611582" y="2622910"/>
            <a:ext cx="701764" cy="70176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C65467B-2B2D-DBF4-1F5E-4B28E6A90DBC}"/>
              </a:ext>
            </a:extLst>
          </p:cNvPr>
          <p:cNvSpPr txBox="1"/>
          <p:nvPr/>
        </p:nvSpPr>
        <p:spPr>
          <a:xfrm>
            <a:off x="6948460" y="3284322"/>
            <a:ext cx="2856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Visitors Book</a:t>
            </a:r>
          </a:p>
          <a:p>
            <a:pPr algn="ctr"/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Fully paperless, GDPR compliant, and includes visitor surveys.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BC8A24D-0EC3-CDC4-2B05-881C1B9AAF64}"/>
              </a:ext>
            </a:extLst>
          </p:cNvPr>
          <p:cNvSpPr/>
          <p:nvPr/>
        </p:nvSpPr>
        <p:spPr>
          <a:xfrm>
            <a:off x="7961535" y="2611701"/>
            <a:ext cx="701764" cy="7017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Graphic 47" descr="Open book outline">
            <a:extLst>
              <a:ext uri="{FF2B5EF4-FFF2-40B4-BE49-F238E27FC236}">
                <a16:creationId xmlns:a16="http://schemas.microsoft.com/office/drawing/2014/main" id="{06BC1BC0-578F-56D7-9A2E-A40BEF96B6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972907" y="2620798"/>
            <a:ext cx="701764" cy="701764"/>
          </a:xfrm>
          <a:prstGeom prst="rect">
            <a:avLst/>
          </a:prstGeom>
        </p:spPr>
      </p:pic>
      <p:pic>
        <p:nvPicPr>
          <p:cNvPr id="52" name="Graphic 51" descr="Open hand outline">
            <a:extLst>
              <a:ext uri="{FF2B5EF4-FFF2-40B4-BE49-F238E27FC236}">
                <a16:creationId xmlns:a16="http://schemas.microsoft.com/office/drawing/2014/main" id="{30581B51-1EA3-763B-3284-D0AFB120711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708161" y="4949335"/>
            <a:ext cx="639254" cy="639254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B710A07-9951-45D7-16DF-98B31766ED78}"/>
              </a:ext>
            </a:extLst>
          </p:cNvPr>
          <p:cNvCxnSpPr>
            <a:cxnSpLocks/>
          </p:cNvCxnSpPr>
          <p:nvPr/>
        </p:nvCxnSpPr>
        <p:spPr>
          <a:xfrm>
            <a:off x="672762" y="3695235"/>
            <a:ext cx="0" cy="3082536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3A99CF6-C5E1-CB05-6C41-CCC475DCDB0D}"/>
              </a:ext>
            </a:extLst>
          </p:cNvPr>
          <p:cNvCxnSpPr>
            <a:cxnSpLocks/>
          </p:cNvCxnSpPr>
          <p:nvPr/>
        </p:nvCxnSpPr>
        <p:spPr>
          <a:xfrm>
            <a:off x="11333504" y="3650919"/>
            <a:ext cx="0" cy="3082536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49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0FD163-F642-35EF-AD92-D86C4267FA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44" y="259307"/>
            <a:ext cx="950794" cy="950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E57CB-B02C-F358-2B59-B51C9DD43B69}"/>
              </a:ext>
            </a:extLst>
          </p:cNvPr>
          <p:cNvSpPr txBox="1"/>
          <p:nvPr/>
        </p:nvSpPr>
        <p:spPr>
          <a:xfrm>
            <a:off x="227462" y="259307"/>
            <a:ext cx="6564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Come see </a:t>
            </a:r>
            <a:r>
              <a:rPr lang="en-GB" sz="4400" b="1" dirty="0"/>
              <a:t>CareVision </a:t>
            </a:r>
            <a:r>
              <a:rPr lang="en-GB" sz="4400" dirty="0"/>
              <a:t>now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6B614A-7928-753C-9322-1AB6441BEE77}"/>
              </a:ext>
            </a:extLst>
          </p:cNvPr>
          <p:cNvCxnSpPr/>
          <p:nvPr/>
        </p:nvCxnSpPr>
        <p:spPr>
          <a:xfrm>
            <a:off x="0" y="1151578"/>
            <a:ext cx="575935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BF697AD-9EC3-493F-375A-493C6F508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466" y="1504241"/>
            <a:ext cx="3010298" cy="5353759"/>
          </a:xfrm>
          <a:prstGeom prst="rect">
            <a:avLst/>
          </a:prstGeom>
        </p:spPr>
      </p:pic>
      <p:pic>
        <p:nvPicPr>
          <p:cNvPr id="2050" name="Picture 2" descr="Iphone X Screen Mockup transparent PNG - StickPNG">
            <a:extLst>
              <a:ext uri="{FF2B5EF4-FFF2-40B4-BE49-F238E27FC236}">
                <a16:creationId xmlns:a16="http://schemas.microsoft.com/office/drawing/2014/main" id="{8EE9A2CF-E60D-7B92-BF19-32C57D40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2"/>
          <a:stretch/>
        </p:blipFill>
        <p:spPr bwMode="auto">
          <a:xfrm>
            <a:off x="7018458" y="1087813"/>
            <a:ext cx="4532313" cy="57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tection on the frontline - Social care">
            <a:extLst>
              <a:ext uri="{FF2B5EF4-FFF2-40B4-BE49-F238E27FC236}">
                <a16:creationId xmlns:a16="http://schemas.microsoft.com/office/drawing/2014/main" id="{9D583A17-EE32-0B4A-40F2-4CC370989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12785"/>
            <a:ext cx="4517461" cy="299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BDE4B6-F957-C920-2239-7588449F31B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1228" y="2995993"/>
            <a:ext cx="2087230" cy="19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0FD163-F642-35EF-AD92-D86C4267FA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44" y="259307"/>
            <a:ext cx="950794" cy="950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E57CB-B02C-F358-2B59-B51C9DD43B69}"/>
              </a:ext>
            </a:extLst>
          </p:cNvPr>
          <p:cNvSpPr txBox="1"/>
          <p:nvPr/>
        </p:nvSpPr>
        <p:spPr>
          <a:xfrm>
            <a:off x="227462" y="259307"/>
            <a:ext cx="8267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Contact us </a:t>
            </a:r>
            <a:r>
              <a:rPr lang="en-GB" sz="4400" dirty="0"/>
              <a:t>for more details</a:t>
            </a:r>
            <a:endParaRPr lang="en-GB" sz="4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6B614A-7928-753C-9322-1AB6441BEE77}"/>
              </a:ext>
            </a:extLst>
          </p:cNvPr>
          <p:cNvCxnSpPr/>
          <p:nvPr/>
        </p:nvCxnSpPr>
        <p:spPr>
          <a:xfrm>
            <a:off x="0" y="1151578"/>
            <a:ext cx="575935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Receiver">
            <a:extLst>
              <a:ext uri="{FF2B5EF4-FFF2-40B4-BE49-F238E27FC236}">
                <a16:creationId xmlns:a16="http://schemas.microsoft.com/office/drawing/2014/main" id="{2B636E52-EF77-9C20-3DD8-9C2219F26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442" y="4154877"/>
            <a:ext cx="570825" cy="570825"/>
          </a:xfrm>
          <a:prstGeom prst="rect">
            <a:avLst/>
          </a:prstGeom>
        </p:spPr>
      </p:pic>
      <p:pic>
        <p:nvPicPr>
          <p:cNvPr id="5" name="Graphic 4" descr="Internet">
            <a:extLst>
              <a:ext uri="{FF2B5EF4-FFF2-40B4-BE49-F238E27FC236}">
                <a16:creationId xmlns:a16="http://schemas.microsoft.com/office/drawing/2014/main" id="{E9DDD566-FE61-FACA-5F57-CEA103C1C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141" y="2990905"/>
            <a:ext cx="759321" cy="759321"/>
          </a:xfrm>
          <a:prstGeom prst="rect">
            <a:avLst/>
          </a:prstGeom>
        </p:spPr>
      </p:pic>
      <p:pic>
        <p:nvPicPr>
          <p:cNvPr id="4100" name="Picture 4" descr="Advance Care Planning">
            <a:extLst>
              <a:ext uri="{FF2B5EF4-FFF2-40B4-BE49-F238E27FC236}">
                <a16:creationId xmlns:a16="http://schemas.microsoft.com/office/drawing/2014/main" id="{0E507573-BFB2-E7AF-55F6-C1D13C44C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3"/>
          <a:stretch/>
        </p:blipFill>
        <p:spPr bwMode="auto">
          <a:xfrm>
            <a:off x="4896823" y="1891575"/>
            <a:ext cx="7295177" cy="42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02" name="Content Placeholder 2">
            <a:extLst>
              <a:ext uri="{FF2B5EF4-FFF2-40B4-BE49-F238E27FC236}">
                <a16:creationId xmlns:a16="http://schemas.microsoft.com/office/drawing/2014/main" id="{73383717-F6E1-42BB-BDC6-B10A837E17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958002"/>
              </p:ext>
            </p:extLst>
          </p:nvPr>
        </p:nvGraphicFramePr>
        <p:xfrm>
          <a:off x="1144462" y="2069911"/>
          <a:ext cx="6430626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74088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8b7badf-afdc-44b6-97bc-3df3aaad64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45F9DFA824CE449F95C89432F70A8B" ma:contentTypeVersion="8" ma:contentTypeDescription="Create a new document." ma:contentTypeScope="" ma:versionID="370743e50c5cf1741e9dc5a6b43f5349">
  <xsd:schema xmlns:xsd="http://www.w3.org/2001/XMLSchema" xmlns:xs="http://www.w3.org/2001/XMLSchema" xmlns:p="http://schemas.microsoft.com/office/2006/metadata/properties" xmlns:ns3="38b7badf-afdc-44b6-97bc-3df3aaad64c0" xmlns:ns4="152daf18-a740-4de9-99cc-e69b50fd3b8c" targetNamespace="http://schemas.microsoft.com/office/2006/metadata/properties" ma:root="true" ma:fieldsID="29188f4470812efb5726038e168b4410" ns3:_="" ns4:_="">
    <xsd:import namespace="38b7badf-afdc-44b6-97bc-3df3aaad64c0"/>
    <xsd:import namespace="152daf18-a740-4de9-99cc-e69b50fd3b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7badf-afdc-44b6-97bc-3df3aaad64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daf18-a740-4de9-99cc-e69b50fd3b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90034-9A4D-4FE0-98D3-21CF0CADEB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83A528-3E6F-4BF3-97D6-A77839EE5187}">
  <ds:schemaRefs>
    <ds:schemaRef ds:uri="http://schemas.openxmlformats.org/package/2006/metadata/core-properties"/>
    <ds:schemaRef ds:uri="http://www.w3.org/XML/1998/namespace"/>
    <ds:schemaRef ds:uri="http://purl.org/dc/terms/"/>
    <ds:schemaRef ds:uri="38b7badf-afdc-44b6-97bc-3df3aaad64c0"/>
    <ds:schemaRef ds:uri="http://purl.org/dc/dcmitype/"/>
    <ds:schemaRef ds:uri="152daf18-a740-4de9-99cc-e69b50fd3b8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8AD96B8-3DE1-4A46-A38B-A5429A955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b7badf-afdc-44b6-97bc-3df3aaad64c0"/>
    <ds:schemaRef ds:uri="152daf18-a740-4de9-99cc-e69b50fd3b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198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Office201601</dc:creator>
  <cp:lastModifiedBy>Office201601</cp:lastModifiedBy>
  <cp:revision>3</cp:revision>
  <dcterms:created xsi:type="dcterms:W3CDTF">2023-03-26T13:40:27Z</dcterms:created>
  <dcterms:modified xsi:type="dcterms:W3CDTF">2023-09-27T08:02:49Z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0x0101006645F9DFA824CE449F95C89432F70A8B</vt:lpwstr>
  </property>
</Properties>
</file>