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82" r:id="rId5"/>
    <p:sldMasterId id="2147483684" r:id="rId6"/>
    <p:sldMasterId id="2147483744" r:id="rId7"/>
    <p:sldMasterId id="2147483764" r:id="rId8"/>
    <p:sldMasterId id="2147483779" r:id="rId9"/>
    <p:sldMasterId id="2147483793" r:id="rId10"/>
    <p:sldMasterId id="2147483799" r:id="rId11"/>
  </p:sldMasterIdLst>
  <p:notesMasterIdLst>
    <p:notesMasterId r:id="rId19"/>
  </p:notesMasterIdLst>
  <p:handoutMasterIdLst>
    <p:handoutMasterId r:id="rId20"/>
  </p:handoutMasterIdLst>
  <p:sldIdLst>
    <p:sldId id="296" r:id="rId12"/>
    <p:sldId id="1402" r:id="rId13"/>
    <p:sldId id="1398" r:id="rId14"/>
    <p:sldId id="1377" r:id="rId15"/>
    <p:sldId id="1361" r:id="rId16"/>
    <p:sldId id="399" r:id="rId17"/>
    <p:sldId id="140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Brightman" initials="JB" lastIdx="1" clrIdx="0">
    <p:extLst>
      <p:ext uri="{19B8F6BF-5375-455C-9EA6-DF929625EA0E}">
        <p15:presenceInfo xmlns:p15="http://schemas.microsoft.com/office/powerpoint/2012/main" userId="S::Jane.Brightman@skillsforcare.org.uk::43dc2628-6938-45aa-a18c-2b7479784acc" providerId="AD"/>
      </p:ext>
    </p:extLst>
  </p:cmAuthor>
  <p:cmAuthor id="2" name="Jo Hawkins" initials="JH" lastIdx="2" clrIdx="1">
    <p:extLst>
      <p:ext uri="{19B8F6BF-5375-455C-9EA6-DF929625EA0E}">
        <p15:presenceInfo xmlns:p15="http://schemas.microsoft.com/office/powerpoint/2012/main" userId="S::Jo.Hawkins@skillsforcare.org.uk::de2f5101-fd6d-4722-addb-c4f4d1e572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E87722"/>
    <a:srgbClr val="E7EAF3"/>
    <a:srgbClr val="FFB81C"/>
    <a:srgbClr val="A20067"/>
    <a:srgbClr val="003057"/>
    <a:srgbClr val="008C95"/>
    <a:srgbClr val="CACACA"/>
    <a:srgbClr val="BA0C2F"/>
    <a:srgbClr val="00A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0C0B2-3BA9-4371-BFA8-73F55398717E}" v="9" dt="2023-05-04T16:02:47.233"/>
    <p1510:client id="{FACD0D72-F727-4A70-820F-D0D2C411C0D3}" v="6" dt="2023-05-05T12:22:02.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74548" autoAdjust="0"/>
  </p:normalViewPr>
  <p:slideViewPr>
    <p:cSldViewPr snapToGrid="0" snapToObjects="1">
      <p:cViewPr varScale="1">
        <p:scale>
          <a:sx n="85" d="100"/>
          <a:sy n="85" d="100"/>
        </p:scale>
        <p:origin x="2196"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09/05/2023</a:t>
            </a:fld>
            <a:endParaRPr lang="en-GB" dirty="0"/>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dirty="0"/>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30D2-496F-4335-94FD-7CD205B40B2C}" type="datetimeFigureOut">
              <a:rPr lang="en-GB" smtClean="0"/>
              <a:t>09/05/2023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dirty="0"/>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67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07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43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92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99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759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4.xml"/><Relationship Id="rId1" Type="http://schemas.openxmlformats.org/officeDocument/2006/relationships/tags" Target="../tags/tag2.x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4.xml"/><Relationship Id="rId1" Type="http://schemas.openxmlformats.org/officeDocument/2006/relationships/tags" Target="../tags/tag3.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4.xml"/><Relationship Id="rId1" Type="http://schemas.openxmlformats.org/officeDocument/2006/relationships/tags" Target="../tags/tag4.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4.xml"/><Relationship Id="rId1" Type="http://schemas.openxmlformats.org/officeDocument/2006/relationships/tags" Target="../tags/tag5.xml"/><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4.xml"/><Relationship Id="rId1" Type="http://schemas.openxmlformats.org/officeDocument/2006/relationships/tags" Target="../tags/tag6.xml"/><Relationship Id="rId5" Type="http://schemas.openxmlformats.org/officeDocument/2006/relationships/image" Target="../media/image8.emf"/><Relationship Id="rId4"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4.xml"/><Relationship Id="rId1" Type="http://schemas.openxmlformats.org/officeDocument/2006/relationships/tags" Target="../tags/tag7.xml"/><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4.xml"/><Relationship Id="rId1" Type="http://schemas.openxmlformats.org/officeDocument/2006/relationships/tags" Target="../tags/tag8.xml"/><Relationship Id="rId5" Type="http://schemas.openxmlformats.org/officeDocument/2006/relationships/image" Target="../media/image8.emf"/><Relationship Id="rId4" Type="http://schemas.openxmlformats.org/officeDocument/2006/relationships/oleObject" Target="../embeddings/oleObject8.bin"/></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5.xml"/><Relationship Id="rId1" Type="http://schemas.openxmlformats.org/officeDocument/2006/relationships/tags" Target="../tags/tag10.xml"/><Relationship Id="rId5" Type="http://schemas.openxmlformats.org/officeDocument/2006/relationships/image" Target="../media/image8.emf"/><Relationship Id="rId4" Type="http://schemas.openxmlformats.org/officeDocument/2006/relationships/oleObject" Target="../embeddings/oleObject10.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5.xml"/><Relationship Id="rId1" Type="http://schemas.openxmlformats.org/officeDocument/2006/relationships/tags" Target="../tags/tag11.xml"/><Relationship Id="rId5" Type="http://schemas.openxmlformats.org/officeDocument/2006/relationships/image" Target="../media/image8.emf"/><Relationship Id="rId4" Type="http://schemas.openxmlformats.org/officeDocument/2006/relationships/oleObject" Target="../embeddings/oleObject11.bin"/></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5.xml"/><Relationship Id="rId1" Type="http://schemas.openxmlformats.org/officeDocument/2006/relationships/tags" Target="../tags/tag12.xml"/><Relationship Id="rId5" Type="http://schemas.openxmlformats.org/officeDocument/2006/relationships/image" Target="../media/image8.emf"/><Relationship Id="rId4" Type="http://schemas.openxmlformats.org/officeDocument/2006/relationships/oleObject" Target="../embeddings/oleObject12.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5.xml"/><Relationship Id="rId1" Type="http://schemas.openxmlformats.org/officeDocument/2006/relationships/tags" Target="../tags/tag13.xml"/><Relationship Id="rId5" Type="http://schemas.openxmlformats.org/officeDocument/2006/relationships/image" Target="../media/image8.emf"/><Relationship Id="rId4" Type="http://schemas.openxmlformats.org/officeDocument/2006/relationships/oleObject" Target="../embeddings/oleObject13.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5.xml"/><Relationship Id="rId1" Type="http://schemas.openxmlformats.org/officeDocument/2006/relationships/tags" Target="../tags/tag14.xml"/><Relationship Id="rId5" Type="http://schemas.openxmlformats.org/officeDocument/2006/relationships/image" Target="../media/image8.emf"/><Relationship Id="rId4" Type="http://schemas.openxmlformats.org/officeDocument/2006/relationships/oleObject" Target="../embeddings/oleObject14.bin"/></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5.xml"/><Relationship Id="rId1" Type="http://schemas.openxmlformats.org/officeDocument/2006/relationships/tags" Target="../tags/tag15.xml"/><Relationship Id="rId5" Type="http://schemas.openxmlformats.org/officeDocument/2006/relationships/image" Target="../media/image8.emf"/><Relationship Id="rId4" Type="http://schemas.openxmlformats.org/officeDocument/2006/relationships/oleObject" Target="../embeddings/oleObject15.bin"/></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5.xml"/><Relationship Id="rId1" Type="http://schemas.openxmlformats.org/officeDocument/2006/relationships/tags" Target="../tags/tag16.xml"/><Relationship Id="rId5" Type="http://schemas.openxmlformats.org/officeDocument/2006/relationships/image" Target="../media/image8.emf"/><Relationship Id="rId4" Type="http://schemas.openxmlformats.org/officeDocument/2006/relationships/oleObject" Target="../embeddings/oleObject16.bin"/></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6.xml"/><Relationship Id="rId1" Type="http://schemas.openxmlformats.org/officeDocument/2006/relationships/tags" Target="../tags/tag18.xml"/><Relationship Id="rId5" Type="http://schemas.openxmlformats.org/officeDocument/2006/relationships/image" Target="../media/image8.emf"/><Relationship Id="rId4" Type="http://schemas.openxmlformats.org/officeDocument/2006/relationships/oleObject" Target="../embeddings/oleObject18.bin"/></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6.xml"/><Relationship Id="rId1" Type="http://schemas.openxmlformats.org/officeDocument/2006/relationships/tags" Target="../tags/tag19.xml"/><Relationship Id="rId5" Type="http://schemas.openxmlformats.org/officeDocument/2006/relationships/image" Target="../media/image8.emf"/><Relationship Id="rId4" Type="http://schemas.openxmlformats.org/officeDocument/2006/relationships/oleObject" Target="../embeddings/oleObject19.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6.xml"/><Relationship Id="rId1" Type="http://schemas.openxmlformats.org/officeDocument/2006/relationships/tags" Target="../tags/tag20.xml"/><Relationship Id="rId5" Type="http://schemas.openxmlformats.org/officeDocument/2006/relationships/image" Target="../media/image8.emf"/><Relationship Id="rId4" Type="http://schemas.openxmlformats.org/officeDocument/2006/relationships/oleObject" Target="../embeddings/oleObject20.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6.xml"/><Relationship Id="rId1" Type="http://schemas.openxmlformats.org/officeDocument/2006/relationships/tags" Target="../tags/tag21.xml"/><Relationship Id="rId5" Type="http://schemas.openxmlformats.org/officeDocument/2006/relationships/image" Target="../media/image8.emf"/><Relationship Id="rId4" Type="http://schemas.openxmlformats.org/officeDocument/2006/relationships/oleObject" Target="../embeddings/oleObject21.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6.xml"/><Relationship Id="rId1" Type="http://schemas.openxmlformats.org/officeDocument/2006/relationships/tags" Target="../tags/tag22.xml"/><Relationship Id="rId5" Type="http://schemas.openxmlformats.org/officeDocument/2006/relationships/image" Target="../media/image8.emf"/><Relationship Id="rId4" Type="http://schemas.openxmlformats.org/officeDocument/2006/relationships/oleObject" Target="../embeddings/oleObject22.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6.xml"/><Relationship Id="rId1" Type="http://schemas.openxmlformats.org/officeDocument/2006/relationships/tags" Target="../tags/tag23.xml"/><Relationship Id="rId5" Type="http://schemas.openxmlformats.org/officeDocument/2006/relationships/image" Target="../media/image8.emf"/><Relationship Id="rId4" Type="http://schemas.openxmlformats.org/officeDocument/2006/relationships/oleObject" Target="../embeddings/oleObject23.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6.xml"/><Relationship Id="rId1" Type="http://schemas.openxmlformats.org/officeDocument/2006/relationships/tags" Target="../tags/tag24.xml"/><Relationship Id="rId5" Type="http://schemas.openxmlformats.org/officeDocument/2006/relationships/image" Target="../media/image8.emf"/><Relationship Id="rId4" Type="http://schemas.openxmlformats.org/officeDocument/2006/relationships/oleObject" Target="../embeddings/oleObject24.bin"/></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1967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lu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39BBED"/>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8378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lue OHSE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39BBED"/>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1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4219677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013C5B"/>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rgbClr val="013C5B"/>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78174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013C5B"/>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rgbClr val="013C5B"/>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2692228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defTabSz="685800">
              <a:defRPr/>
            </a:pPr>
            <a:fld id="{9C23DAE3-29EA-6B48-8B9F-DAC09DE37D5A}" type="slidenum">
              <a:rPr lang="en-US" smtClean="0"/>
              <a:pPr defTabSz="685800">
                <a:defRPr/>
              </a:pPr>
              <a:t>‹#›</a:t>
            </a:fld>
            <a:endParaRPr lang="en-US"/>
          </a:p>
        </p:txBody>
      </p:sp>
      <p:sp>
        <p:nvSpPr>
          <p:cNvPr id="11" name="Title 1">
            <a:extLst>
              <a:ext uri="{FF2B5EF4-FFF2-40B4-BE49-F238E27FC236}">
                <a16:creationId xmlns:a16="http://schemas.microsoft.com/office/drawing/2014/main" id="{294F00F9-FD56-EDDE-6984-E141C4954BB6}"/>
              </a:ext>
            </a:extLst>
          </p:cNvPr>
          <p:cNvSpPr>
            <a:spLocks noGrp="1"/>
          </p:cNvSpPr>
          <p:nvPr>
            <p:ph type="title"/>
          </p:nvPr>
        </p:nvSpPr>
        <p:spPr>
          <a:xfrm>
            <a:off x="265510" y="563400"/>
            <a:ext cx="5995522" cy="662782"/>
          </a:xfrm>
          <a:prstGeom prst="rect">
            <a:avLst/>
          </a:prstGeom>
        </p:spPr>
        <p:txBody>
          <a:bodyPr vert="horz" anchor="ctr"/>
          <a:lstStyle>
            <a:lvl1pPr algn="l">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103733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defTabSz="685800">
              <a:defRPr/>
            </a:pPr>
            <a:fld id="{9C23DAE3-29EA-6B48-8B9F-DAC09DE37D5A}" type="slidenum">
              <a:rPr lang="en-US" smtClean="0"/>
              <a:pPr defTabSz="685800">
                <a:defRPr/>
              </a:pPr>
              <a:t>‹#›</a:t>
            </a:fld>
            <a:endParaRPr lang="en-US"/>
          </a:p>
        </p:txBody>
      </p:sp>
      <p:sp>
        <p:nvSpPr>
          <p:cNvPr id="9" name="Title 1">
            <a:extLst>
              <a:ext uri="{FF2B5EF4-FFF2-40B4-BE49-F238E27FC236}">
                <a16:creationId xmlns:a16="http://schemas.microsoft.com/office/drawing/2014/main" id="{AA30205A-CB70-50C1-E147-5EAE15B0DC4E}"/>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869410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defTabSz="685800">
              <a:defRPr/>
            </a:pPr>
            <a:fld id="{9C23DAE3-29EA-6B48-8B9F-DAC09DE37D5A}" type="slidenum">
              <a:rPr lang="en-US" smtClean="0"/>
              <a:pPr defTabSz="685800">
                <a:defRPr/>
              </a:pPr>
              <a:t>‹#›</a:t>
            </a:fld>
            <a:endParaRPr lang="en-US"/>
          </a:p>
        </p:txBody>
      </p:sp>
      <p:sp>
        <p:nvSpPr>
          <p:cNvPr id="9" name="Title 1">
            <a:extLst>
              <a:ext uri="{FF2B5EF4-FFF2-40B4-BE49-F238E27FC236}">
                <a16:creationId xmlns:a16="http://schemas.microsoft.com/office/drawing/2014/main" id="{9D7DDF92-55D2-78E4-26D7-7AA8751BE2E5}"/>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393248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defTabSz="685800">
              <a:defRPr/>
            </a:pPr>
            <a:fld id="{9C23DAE3-29EA-6B48-8B9F-DAC09DE37D5A}" type="slidenum">
              <a:rPr lang="en-US" smtClean="0"/>
              <a:pPr defTabSz="685800">
                <a:defRPr/>
              </a:pPr>
              <a:t>‹#›</a:t>
            </a:fld>
            <a:endParaRPr lang="en-US"/>
          </a:p>
        </p:txBody>
      </p:sp>
      <p:sp>
        <p:nvSpPr>
          <p:cNvPr id="11" name="Title 1">
            <a:extLst>
              <a:ext uri="{FF2B5EF4-FFF2-40B4-BE49-F238E27FC236}">
                <a16:creationId xmlns:a16="http://schemas.microsoft.com/office/drawing/2014/main" id="{1B72277B-7A2D-22ED-C8AB-644257FA0099}"/>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3803531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defTabSz="685800">
              <a:defRPr/>
            </a:pPr>
            <a:fld id="{9C23DAE3-29EA-6B48-8B9F-DAC09DE37D5A}" type="slidenum">
              <a:rPr lang="en-US" smtClean="0"/>
              <a:pPr defTabSz="685800">
                <a:defRPr/>
              </a:pPr>
              <a:t>‹#›</a:t>
            </a:fld>
            <a:endParaRPr lang="en-US"/>
          </a:p>
        </p:txBody>
      </p:sp>
      <p:sp>
        <p:nvSpPr>
          <p:cNvPr id="9" name="Title 1">
            <a:extLst>
              <a:ext uri="{FF2B5EF4-FFF2-40B4-BE49-F238E27FC236}">
                <a16:creationId xmlns:a16="http://schemas.microsoft.com/office/drawing/2014/main" id="{661E7A0A-806F-0072-E9CF-DB48F2F609AB}"/>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3803133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footer se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038FD0-2570-F82C-50C4-C27E118E5F7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E4038FD0-2570-F82C-50C4-C27E118E5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DDF79393-F0C2-F093-EA57-C6FE02599E89}"/>
              </a:ext>
            </a:extLst>
          </p:cNvPr>
          <p:cNvSpPr/>
          <p:nvPr/>
        </p:nvSpPr>
        <p:spPr>
          <a:xfrm>
            <a:off x="0" y="6440489"/>
            <a:ext cx="9144000" cy="42703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CD415DD5-CA35-230E-E777-24DF6B527F7A}"/>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defTabSz="685800">
              <a:defRPr/>
            </a:pPr>
            <a:fld id="{C5B21422-1590-694D-A969-F6789BD7D25B}" type="slidenum">
              <a:rPr lang="en-US" smtClean="0"/>
              <a:pPr defTabSz="685800">
                <a:defRPr/>
              </a:pPr>
              <a:t>‹#›</a:t>
            </a:fld>
            <a:endParaRPr lang="en-US"/>
          </a:p>
        </p:txBody>
      </p:sp>
      <p:sp>
        <p:nvSpPr>
          <p:cNvPr id="12" name="Title 1">
            <a:extLst>
              <a:ext uri="{FF2B5EF4-FFF2-40B4-BE49-F238E27FC236}">
                <a16:creationId xmlns:a16="http://schemas.microsoft.com/office/drawing/2014/main" id="{3DD4F447-8CA9-33BE-E377-5978DF6D4F81}"/>
              </a:ext>
            </a:extLst>
          </p:cNvPr>
          <p:cNvSpPr>
            <a:spLocks noGrp="1"/>
          </p:cNvSpPr>
          <p:nvPr>
            <p:ph type="title"/>
          </p:nvPr>
        </p:nvSpPr>
        <p:spPr>
          <a:xfrm>
            <a:off x="265510" y="563400"/>
            <a:ext cx="5995522" cy="662782"/>
          </a:xfrm>
          <a:prstGeom prst="rect">
            <a:avLst/>
          </a:prstGeom>
        </p:spPr>
        <p:txBody>
          <a:bodyPr vert="horz" anchor="ctr"/>
          <a:lstStyle>
            <a:lvl1pPr algn="l">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1198002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footer se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038FD0-2570-F82C-50C4-C27E118E5F7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E4038FD0-2570-F82C-50C4-C27E118E5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DDF79393-F0C2-F093-EA57-C6FE02599E89}"/>
              </a:ext>
            </a:extLst>
          </p:cNvPr>
          <p:cNvSpPr/>
          <p:nvPr/>
        </p:nvSpPr>
        <p:spPr>
          <a:xfrm>
            <a:off x="0" y="6440489"/>
            <a:ext cx="9144000" cy="42703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a:extLst>
              <a:ext uri="{FF2B5EF4-FFF2-40B4-BE49-F238E27FC236}">
                <a16:creationId xmlns:a16="http://schemas.microsoft.com/office/drawing/2014/main" id="{CD415DD5-CA35-230E-E777-24DF6B527F7A}"/>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defTabSz="685800">
              <a:defRPr/>
            </a:pPr>
            <a:fld id="{C5B21422-1590-694D-A969-F6789BD7D25B}" type="slidenum">
              <a:rPr lang="en-US" smtClean="0"/>
              <a:pPr defTabSz="685800">
                <a:defRPr/>
              </a:pPr>
              <a:t>‹#›</a:t>
            </a:fld>
            <a:endParaRPr lang="en-US"/>
          </a:p>
        </p:txBody>
      </p:sp>
      <p:sp>
        <p:nvSpPr>
          <p:cNvPr id="9" name="Title 1">
            <a:extLst>
              <a:ext uri="{FF2B5EF4-FFF2-40B4-BE49-F238E27FC236}">
                <a16:creationId xmlns:a16="http://schemas.microsoft.com/office/drawing/2014/main" id="{EB458B4A-1704-7FAA-2888-97123A65BC6F}"/>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dirty="0"/>
              <a:t>Click to edit Master title style</a:t>
            </a:r>
          </a:p>
        </p:txBody>
      </p:sp>
    </p:spTree>
    <p:extLst>
      <p:ext uri="{BB962C8B-B14F-4D97-AF65-F5344CB8AC3E}">
        <p14:creationId xmlns:p14="http://schemas.microsoft.com/office/powerpoint/2010/main" val="1026095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statement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1653284" y="2918573"/>
            <a:ext cx="5526881" cy="725581"/>
          </a:xfrm>
          <a:prstGeom prst="rect">
            <a:avLst/>
          </a:prstGeom>
        </p:spPr>
        <p:txBody>
          <a:bodyPr>
            <a:noAutofit/>
          </a:bodyPr>
          <a:lstStyle>
            <a:lvl1pPr marL="0" indent="0" algn="ctr">
              <a:buNone/>
              <a:defRPr sz="4500" b="1">
                <a:solidFill>
                  <a:srgbClr val="013C5B"/>
                </a:solidFill>
                <a:latin typeface="Arial" panose="020B0604020202020204" pitchFamily="34" charset="0"/>
                <a:cs typeface="Arial" panose="020B0604020202020204" pitchFamily="34" charset="0"/>
              </a:defRPr>
            </a:lvl1pPr>
            <a:lvl2pPr marL="342900" indent="0">
              <a:buNone/>
              <a:defRPr sz="4500" b="1">
                <a:solidFill>
                  <a:srgbClr val="013C5B"/>
                </a:solidFill>
                <a:latin typeface="Arial" panose="020B0604020202020204" pitchFamily="34" charset="0"/>
                <a:cs typeface="Arial" panose="020B0604020202020204" pitchFamily="34" charset="0"/>
              </a:defRPr>
            </a:lvl2pPr>
            <a:lvl3pPr marL="685800" indent="0">
              <a:buNone/>
              <a:defRPr sz="4500" b="1">
                <a:solidFill>
                  <a:srgbClr val="013C5B"/>
                </a:solidFill>
                <a:latin typeface="Arial" panose="020B0604020202020204" pitchFamily="34" charset="0"/>
                <a:cs typeface="Arial" panose="020B0604020202020204" pitchFamily="34" charset="0"/>
              </a:defRPr>
            </a:lvl3pPr>
            <a:lvl4pPr marL="1028700" indent="0">
              <a:buNone/>
              <a:defRPr sz="4500" b="1">
                <a:solidFill>
                  <a:srgbClr val="013C5B"/>
                </a:solidFill>
                <a:latin typeface="Arial" panose="020B0604020202020204" pitchFamily="34" charset="0"/>
                <a:cs typeface="Arial" panose="020B0604020202020204" pitchFamily="34" charset="0"/>
              </a:defRPr>
            </a:lvl4pPr>
            <a:lvl5pPr marL="1371600" indent="0">
              <a:buNone/>
              <a:defRPr sz="4500" b="1">
                <a:solidFill>
                  <a:srgbClr val="013C5B"/>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978135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statement blu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1808560" y="2918573"/>
            <a:ext cx="5526881" cy="725581"/>
          </a:xfrm>
          <a:prstGeom prst="rect">
            <a:avLst/>
          </a:prstGeom>
        </p:spPr>
        <p:txBody>
          <a:bodyPr>
            <a:noAutofit/>
          </a:bodyPr>
          <a:lstStyle>
            <a:lvl1pPr marL="0" indent="0" algn="ctr">
              <a:buNone/>
              <a:defRPr sz="4500" b="1">
                <a:solidFill>
                  <a:srgbClr val="39BBED"/>
                </a:solidFill>
                <a:latin typeface="Arial" panose="020B0604020202020204" pitchFamily="34" charset="0"/>
                <a:cs typeface="Arial" panose="020B0604020202020204" pitchFamily="34" charset="0"/>
              </a:defRPr>
            </a:lvl1pPr>
            <a:lvl2pPr marL="342900" indent="0">
              <a:buNone/>
              <a:defRPr sz="4500" b="1">
                <a:solidFill>
                  <a:srgbClr val="013C5B"/>
                </a:solidFill>
                <a:latin typeface="Arial" panose="020B0604020202020204" pitchFamily="34" charset="0"/>
                <a:cs typeface="Arial" panose="020B0604020202020204" pitchFamily="34" charset="0"/>
              </a:defRPr>
            </a:lvl2pPr>
            <a:lvl3pPr marL="685800" indent="0">
              <a:buNone/>
              <a:defRPr sz="4500" b="1">
                <a:solidFill>
                  <a:srgbClr val="013C5B"/>
                </a:solidFill>
                <a:latin typeface="Arial" panose="020B0604020202020204" pitchFamily="34" charset="0"/>
                <a:cs typeface="Arial" panose="020B0604020202020204" pitchFamily="34" charset="0"/>
              </a:defRPr>
            </a:lvl3pPr>
            <a:lvl4pPr marL="1028700" indent="0">
              <a:buNone/>
              <a:defRPr sz="4500" b="1">
                <a:solidFill>
                  <a:srgbClr val="013C5B"/>
                </a:solidFill>
                <a:latin typeface="Arial" panose="020B0604020202020204" pitchFamily="34" charset="0"/>
                <a:cs typeface="Arial" panose="020B0604020202020204" pitchFamily="34" charset="0"/>
              </a:defRPr>
            </a:lvl4pPr>
            <a:lvl5pPr marL="1371600" indent="0">
              <a:buNone/>
              <a:defRPr sz="4500" b="1">
                <a:solidFill>
                  <a:srgbClr val="013C5B"/>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181437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Blu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39BBED"/>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770971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Blue OHSE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39BBED"/>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1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521089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013C5B"/>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rgbClr val="013C5B"/>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260677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013C5B"/>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rgbClr val="013C5B"/>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7810472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7875849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9C23DAE3-29EA-6B48-8B9F-DAC09DE37D5A}" type="slidenum">
              <a:rPr lang="en-US"/>
              <a:pPr>
                <a:defRPr/>
              </a:pPr>
              <a:t>‹#›</a:t>
            </a:fld>
            <a:endParaRPr lang="en-US"/>
          </a:p>
        </p:txBody>
      </p:sp>
      <p:sp>
        <p:nvSpPr>
          <p:cNvPr id="11" name="Title 1">
            <a:extLst>
              <a:ext uri="{FF2B5EF4-FFF2-40B4-BE49-F238E27FC236}">
                <a16:creationId xmlns:a16="http://schemas.microsoft.com/office/drawing/2014/main" id="{294F00F9-FD56-EDDE-6984-E141C4954BB6}"/>
              </a:ext>
            </a:extLst>
          </p:cNvPr>
          <p:cNvSpPr>
            <a:spLocks noGrp="1"/>
          </p:cNvSpPr>
          <p:nvPr>
            <p:ph type="title"/>
          </p:nvPr>
        </p:nvSpPr>
        <p:spPr>
          <a:xfrm>
            <a:off x="265510" y="563400"/>
            <a:ext cx="5995522" cy="662782"/>
          </a:xfrm>
          <a:prstGeom prst="rect">
            <a:avLst/>
          </a:prstGeom>
        </p:spPr>
        <p:txBody>
          <a:bodyPr vert="horz" anchor="ctr"/>
          <a:lstStyle>
            <a:lvl1pPr algn="l">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
        <p:nvSpPr>
          <p:cNvPr id="2" name="Rectangle 1">
            <a:extLst>
              <a:ext uri="{FF2B5EF4-FFF2-40B4-BE49-F238E27FC236}">
                <a16:creationId xmlns:a16="http://schemas.microsoft.com/office/drawing/2014/main" id="{B5CABC50-FA42-9C0D-3AB4-6E1A015B26DF}"/>
              </a:ext>
            </a:extLst>
          </p:cNvPr>
          <p:cNvSpPr/>
          <p:nvPr userDrawn="1"/>
        </p:nvSpPr>
        <p:spPr>
          <a:xfrm>
            <a:off x="0" y="6440489"/>
            <a:ext cx="9144000" cy="42703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Tree>
    <p:extLst>
      <p:ext uri="{BB962C8B-B14F-4D97-AF65-F5344CB8AC3E}">
        <p14:creationId xmlns:p14="http://schemas.microsoft.com/office/powerpoint/2010/main" val="593311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9C23DAE3-29EA-6B48-8B9F-DAC09DE37D5A}" type="slidenum">
              <a:rPr lang="en-US"/>
              <a:pPr>
                <a:defRPr/>
              </a:pPr>
              <a:t>‹#›</a:t>
            </a:fld>
            <a:endParaRPr lang="en-US"/>
          </a:p>
        </p:txBody>
      </p:sp>
      <p:sp>
        <p:nvSpPr>
          <p:cNvPr id="9" name="Title 1">
            <a:extLst>
              <a:ext uri="{FF2B5EF4-FFF2-40B4-BE49-F238E27FC236}">
                <a16:creationId xmlns:a16="http://schemas.microsoft.com/office/drawing/2014/main" id="{AA30205A-CB70-50C1-E147-5EAE15B0DC4E}"/>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3076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9C23DAE3-29EA-6B48-8B9F-DAC09DE37D5A}" type="slidenum">
              <a:rPr lang="en-US"/>
              <a:pPr>
                <a:defRPr/>
              </a:pPr>
              <a:t>‹#›</a:t>
            </a:fld>
            <a:endParaRPr lang="en-US"/>
          </a:p>
        </p:txBody>
      </p:sp>
      <p:sp>
        <p:nvSpPr>
          <p:cNvPr id="9" name="Title 1">
            <a:extLst>
              <a:ext uri="{FF2B5EF4-FFF2-40B4-BE49-F238E27FC236}">
                <a16:creationId xmlns:a16="http://schemas.microsoft.com/office/drawing/2014/main" id="{9D7DDF92-55D2-78E4-26D7-7AA8751BE2E5}"/>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3074306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9C23DAE3-29EA-6B48-8B9F-DAC09DE37D5A}" type="slidenum">
              <a:rPr lang="en-US"/>
              <a:pPr>
                <a:defRPr/>
              </a:pPr>
              <a:t>‹#›</a:t>
            </a:fld>
            <a:endParaRPr lang="en-US"/>
          </a:p>
        </p:txBody>
      </p:sp>
      <p:sp>
        <p:nvSpPr>
          <p:cNvPr id="11" name="Title 1">
            <a:extLst>
              <a:ext uri="{FF2B5EF4-FFF2-40B4-BE49-F238E27FC236}">
                <a16:creationId xmlns:a16="http://schemas.microsoft.com/office/drawing/2014/main" id="{1B72277B-7A2D-22ED-C8AB-644257FA0099}"/>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1405162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9C23DAE3-29EA-6B48-8B9F-DAC09DE37D5A}" type="slidenum">
              <a:rPr lang="en-US"/>
              <a:pPr>
                <a:defRPr/>
              </a:pPr>
              <a:t>‹#›</a:t>
            </a:fld>
            <a:endParaRPr lang="en-US"/>
          </a:p>
        </p:txBody>
      </p:sp>
      <p:sp>
        <p:nvSpPr>
          <p:cNvPr id="9" name="Title 1">
            <a:extLst>
              <a:ext uri="{FF2B5EF4-FFF2-40B4-BE49-F238E27FC236}">
                <a16:creationId xmlns:a16="http://schemas.microsoft.com/office/drawing/2014/main" id="{661E7A0A-806F-0072-E9CF-DB48F2F609AB}"/>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3544213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footer se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038FD0-2570-F82C-50C4-C27E118E5F7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E4038FD0-2570-F82C-50C4-C27E118E5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DDF79393-F0C2-F093-EA57-C6FE02599E89}"/>
              </a:ext>
            </a:extLst>
          </p:cNvPr>
          <p:cNvSpPr/>
          <p:nvPr/>
        </p:nvSpPr>
        <p:spPr>
          <a:xfrm>
            <a:off x="0" y="6440489"/>
            <a:ext cx="9144000" cy="42703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CD415DD5-CA35-230E-E777-24DF6B527F7A}"/>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C5B21422-1590-694D-A969-F6789BD7D25B}" type="slidenum">
              <a:rPr lang="en-US"/>
              <a:pPr>
                <a:defRPr/>
              </a:pPr>
              <a:t>‹#›</a:t>
            </a:fld>
            <a:endParaRPr lang="en-US"/>
          </a:p>
        </p:txBody>
      </p:sp>
      <p:sp>
        <p:nvSpPr>
          <p:cNvPr id="12" name="Title 1">
            <a:extLst>
              <a:ext uri="{FF2B5EF4-FFF2-40B4-BE49-F238E27FC236}">
                <a16:creationId xmlns:a16="http://schemas.microsoft.com/office/drawing/2014/main" id="{3DD4F447-8CA9-33BE-E377-5978DF6D4F81}"/>
              </a:ext>
            </a:extLst>
          </p:cNvPr>
          <p:cNvSpPr>
            <a:spLocks noGrp="1"/>
          </p:cNvSpPr>
          <p:nvPr>
            <p:ph type="title"/>
          </p:nvPr>
        </p:nvSpPr>
        <p:spPr>
          <a:xfrm>
            <a:off x="265510" y="563400"/>
            <a:ext cx="5995522" cy="662782"/>
          </a:xfrm>
          <a:prstGeom prst="rect">
            <a:avLst/>
          </a:prstGeom>
        </p:spPr>
        <p:txBody>
          <a:bodyPr vert="horz" anchor="ctr"/>
          <a:lstStyle>
            <a:lvl1pPr algn="l">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3670672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 with footer se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038FD0-2570-F82C-50C4-C27E118E5F7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E4038FD0-2570-F82C-50C4-C27E118E5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DDF79393-F0C2-F093-EA57-C6FE02599E89}"/>
              </a:ext>
            </a:extLst>
          </p:cNvPr>
          <p:cNvSpPr/>
          <p:nvPr/>
        </p:nvSpPr>
        <p:spPr>
          <a:xfrm>
            <a:off x="0" y="6440489"/>
            <a:ext cx="9144000" cy="42703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CD415DD5-CA35-230E-E777-24DF6B527F7A}"/>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C5B21422-1590-694D-A969-F6789BD7D25B}" type="slidenum">
              <a:rPr lang="en-US"/>
              <a:pPr>
                <a:defRPr/>
              </a:pPr>
              <a:t>‹#›</a:t>
            </a:fld>
            <a:endParaRPr lang="en-US"/>
          </a:p>
        </p:txBody>
      </p:sp>
      <p:sp>
        <p:nvSpPr>
          <p:cNvPr id="9" name="Title 1">
            <a:extLst>
              <a:ext uri="{FF2B5EF4-FFF2-40B4-BE49-F238E27FC236}">
                <a16:creationId xmlns:a16="http://schemas.microsoft.com/office/drawing/2014/main" id="{EB458B4A-1704-7FAA-2888-97123A65BC6F}"/>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1251547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statement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1653284" y="2918573"/>
            <a:ext cx="5526881" cy="725581"/>
          </a:xfrm>
          <a:prstGeom prst="rect">
            <a:avLst/>
          </a:prstGeom>
        </p:spPr>
        <p:txBody>
          <a:bodyPr>
            <a:noAutofit/>
          </a:bodyPr>
          <a:lstStyle>
            <a:lvl1pPr marL="0" indent="0" algn="ctr">
              <a:buNone/>
              <a:defRPr sz="4500" b="1">
                <a:solidFill>
                  <a:srgbClr val="013C5B"/>
                </a:solidFill>
                <a:latin typeface="Arial" panose="020B0604020202020204" pitchFamily="34" charset="0"/>
                <a:cs typeface="Arial" panose="020B0604020202020204" pitchFamily="34" charset="0"/>
              </a:defRPr>
            </a:lvl1pPr>
            <a:lvl2pPr marL="342900" indent="0">
              <a:buNone/>
              <a:defRPr sz="4500" b="1">
                <a:solidFill>
                  <a:srgbClr val="013C5B"/>
                </a:solidFill>
                <a:latin typeface="Arial" panose="020B0604020202020204" pitchFamily="34" charset="0"/>
                <a:cs typeface="Arial" panose="020B0604020202020204" pitchFamily="34" charset="0"/>
              </a:defRPr>
            </a:lvl2pPr>
            <a:lvl3pPr marL="685800" indent="0">
              <a:buNone/>
              <a:defRPr sz="4500" b="1">
                <a:solidFill>
                  <a:srgbClr val="013C5B"/>
                </a:solidFill>
                <a:latin typeface="Arial" panose="020B0604020202020204" pitchFamily="34" charset="0"/>
                <a:cs typeface="Arial" panose="020B0604020202020204" pitchFamily="34" charset="0"/>
              </a:defRPr>
            </a:lvl3pPr>
            <a:lvl4pPr marL="1028700" indent="0">
              <a:buNone/>
              <a:defRPr sz="4500" b="1">
                <a:solidFill>
                  <a:srgbClr val="013C5B"/>
                </a:solidFill>
                <a:latin typeface="Arial" panose="020B0604020202020204" pitchFamily="34" charset="0"/>
                <a:cs typeface="Arial" panose="020B0604020202020204" pitchFamily="34" charset="0"/>
              </a:defRPr>
            </a:lvl4pPr>
            <a:lvl5pPr marL="1371600" indent="0">
              <a:buNone/>
              <a:defRPr sz="4500" b="1">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728631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statement blu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1808560" y="2918573"/>
            <a:ext cx="5526881" cy="725581"/>
          </a:xfrm>
          <a:prstGeom prst="rect">
            <a:avLst/>
          </a:prstGeom>
        </p:spPr>
        <p:txBody>
          <a:bodyPr>
            <a:noAutofit/>
          </a:bodyPr>
          <a:lstStyle>
            <a:lvl1pPr marL="0" indent="0" algn="ctr">
              <a:buNone/>
              <a:defRPr sz="4500" b="1">
                <a:solidFill>
                  <a:srgbClr val="39BBED"/>
                </a:solidFill>
                <a:latin typeface="Arial" panose="020B0604020202020204" pitchFamily="34" charset="0"/>
                <a:cs typeface="Arial" panose="020B0604020202020204" pitchFamily="34" charset="0"/>
              </a:defRPr>
            </a:lvl1pPr>
            <a:lvl2pPr marL="342900" indent="0">
              <a:buNone/>
              <a:defRPr sz="4500" b="1">
                <a:solidFill>
                  <a:srgbClr val="013C5B"/>
                </a:solidFill>
                <a:latin typeface="Arial" panose="020B0604020202020204" pitchFamily="34" charset="0"/>
                <a:cs typeface="Arial" panose="020B0604020202020204" pitchFamily="34" charset="0"/>
              </a:defRPr>
            </a:lvl2pPr>
            <a:lvl3pPr marL="685800" indent="0">
              <a:buNone/>
              <a:defRPr sz="4500" b="1">
                <a:solidFill>
                  <a:srgbClr val="013C5B"/>
                </a:solidFill>
                <a:latin typeface="Arial" panose="020B0604020202020204" pitchFamily="34" charset="0"/>
                <a:cs typeface="Arial" panose="020B0604020202020204" pitchFamily="34" charset="0"/>
              </a:defRPr>
            </a:lvl3pPr>
            <a:lvl4pPr marL="1028700" indent="0">
              <a:buNone/>
              <a:defRPr sz="4500" b="1">
                <a:solidFill>
                  <a:srgbClr val="013C5B"/>
                </a:solidFill>
                <a:latin typeface="Arial" panose="020B0604020202020204" pitchFamily="34" charset="0"/>
                <a:cs typeface="Arial" panose="020B0604020202020204" pitchFamily="34" charset="0"/>
              </a:defRPr>
            </a:lvl4pPr>
            <a:lvl5pPr marL="1371600" indent="0">
              <a:buNone/>
              <a:defRPr sz="4500" b="1">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269987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16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Blu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39BBED"/>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939655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Blue OHSE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39BBED"/>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1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6157863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013C5B"/>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rgbClr val="013C5B"/>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034202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44092" y="2660520"/>
            <a:ext cx="7069931" cy="1481174"/>
          </a:xfrm>
          <a:prstGeom prst="rect">
            <a:avLst/>
          </a:prstGeom>
        </p:spPr>
        <p:txBody>
          <a:bodyPr>
            <a:normAutofit/>
          </a:bodyPr>
          <a:lstStyle>
            <a:lvl1pPr marL="0" indent="0">
              <a:buNone/>
              <a:defRPr sz="3600" b="1">
                <a:solidFill>
                  <a:srgbClr val="013C5B"/>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5" name="Text Placeholder 13"/>
          <p:cNvSpPr>
            <a:spLocks noGrp="1"/>
          </p:cNvSpPr>
          <p:nvPr>
            <p:ph type="body" sz="quarter" idx="11"/>
          </p:nvPr>
        </p:nvSpPr>
        <p:spPr>
          <a:xfrm>
            <a:off x="344091" y="4237189"/>
            <a:ext cx="5969794" cy="483813"/>
          </a:xfrm>
          <a:prstGeom prst="rect">
            <a:avLst/>
          </a:prstGeom>
        </p:spPr>
        <p:txBody>
          <a:bodyPr anchor="ctr">
            <a:normAutofit/>
          </a:bodyPr>
          <a:lstStyle>
            <a:lvl1pPr marL="0" indent="0">
              <a:buNone/>
              <a:defRPr sz="1500">
                <a:solidFill>
                  <a:srgbClr val="013C5B"/>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24124231"/>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9C23DAE3-29EA-6B48-8B9F-DAC09DE37D5A}" type="slidenum">
              <a:rPr lang="en-US"/>
              <a:pPr>
                <a:defRPr/>
              </a:pPr>
              <a:t>‹#›</a:t>
            </a:fld>
            <a:endParaRPr lang="en-US" dirty="0"/>
          </a:p>
        </p:txBody>
      </p:sp>
      <p:sp>
        <p:nvSpPr>
          <p:cNvPr id="11" name="Title 1">
            <a:extLst>
              <a:ext uri="{FF2B5EF4-FFF2-40B4-BE49-F238E27FC236}">
                <a16:creationId xmlns:a16="http://schemas.microsoft.com/office/drawing/2014/main" id="{294F00F9-FD56-EDDE-6984-E141C4954BB6}"/>
              </a:ext>
            </a:extLst>
          </p:cNvPr>
          <p:cNvSpPr>
            <a:spLocks noGrp="1"/>
          </p:cNvSpPr>
          <p:nvPr>
            <p:ph type="title"/>
          </p:nvPr>
        </p:nvSpPr>
        <p:spPr>
          <a:xfrm>
            <a:off x="265510" y="563400"/>
            <a:ext cx="5995522" cy="662782"/>
          </a:xfrm>
          <a:prstGeom prst="rect">
            <a:avLst/>
          </a:prstGeom>
        </p:spPr>
        <p:txBody>
          <a:bodyPr vert="horz" anchor="ctr"/>
          <a:lstStyle>
            <a:lvl1pPr algn="l">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2071981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9C23DAE3-29EA-6B48-8B9F-DAC09DE37D5A}" type="slidenum">
              <a:rPr lang="en-US"/>
              <a:pPr>
                <a:defRPr/>
              </a:pPr>
              <a:t>‹#›</a:t>
            </a:fld>
            <a:endParaRPr lang="en-US" dirty="0"/>
          </a:p>
        </p:txBody>
      </p:sp>
      <p:sp>
        <p:nvSpPr>
          <p:cNvPr id="9" name="Title 1">
            <a:extLst>
              <a:ext uri="{FF2B5EF4-FFF2-40B4-BE49-F238E27FC236}">
                <a16:creationId xmlns:a16="http://schemas.microsoft.com/office/drawing/2014/main" id="{AA30205A-CB70-50C1-E147-5EAE15B0DC4E}"/>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1231171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9C23DAE3-29EA-6B48-8B9F-DAC09DE37D5A}" type="slidenum">
              <a:rPr lang="en-US"/>
              <a:pPr>
                <a:defRPr/>
              </a:pPr>
              <a:t>‹#›</a:t>
            </a:fld>
            <a:endParaRPr lang="en-US" dirty="0"/>
          </a:p>
        </p:txBody>
      </p:sp>
      <p:sp>
        <p:nvSpPr>
          <p:cNvPr id="9" name="Title 1">
            <a:extLst>
              <a:ext uri="{FF2B5EF4-FFF2-40B4-BE49-F238E27FC236}">
                <a16:creationId xmlns:a16="http://schemas.microsoft.com/office/drawing/2014/main" id="{9D7DDF92-55D2-78E4-26D7-7AA8751BE2E5}"/>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495029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9C23DAE3-29EA-6B48-8B9F-DAC09DE37D5A}" type="slidenum">
              <a:rPr lang="en-US"/>
              <a:pPr>
                <a:defRPr/>
              </a:pPr>
              <a:t>‹#›</a:t>
            </a:fld>
            <a:endParaRPr lang="en-US" dirty="0"/>
          </a:p>
        </p:txBody>
      </p:sp>
      <p:sp>
        <p:nvSpPr>
          <p:cNvPr id="11" name="Title 1">
            <a:extLst>
              <a:ext uri="{FF2B5EF4-FFF2-40B4-BE49-F238E27FC236}">
                <a16:creationId xmlns:a16="http://schemas.microsoft.com/office/drawing/2014/main" id="{1B72277B-7A2D-22ED-C8AB-644257FA0099}"/>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3881415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9C23DAE3-29EA-6B48-8B9F-DAC09DE37D5A}" type="slidenum">
              <a:rPr lang="en-US"/>
              <a:pPr>
                <a:defRPr/>
              </a:pPr>
              <a:t>‹#›</a:t>
            </a:fld>
            <a:endParaRPr lang="en-US" dirty="0"/>
          </a:p>
        </p:txBody>
      </p:sp>
      <p:sp>
        <p:nvSpPr>
          <p:cNvPr id="9" name="Title 1">
            <a:extLst>
              <a:ext uri="{FF2B5EF4-FFF2-40B4-BE49-F238E27FC236}">
                <a16:creationId xmlns:a16="http://schemas.microsoft.com/office/drawing/2014/main" id="{661E7A0A-806F-0072-E9CF-DB48F2F609AB}"/>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3518925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with footer se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038FD0-2570-F82C-50C4-C27E118E5F7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E4038FD0-2570-F82C-50C4-C27E118E5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DDF79393-F0C2-F093-EA57-C6FE02599E89}"/>
              </a:ext>
            </a:extLst>
          </p:cNvPr>
          <p:cNvSpPr/>
          <p:nvPr/>
        </p:nvSpPr>
        <p:spPr>
          <a:xfrm>
            <a:off x="0" y="6440489"/>
            <a:ext cx="9144000" cy="42703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Slide Number Placeholder 6">
            <a:extLst>
              <a:ext uri="{FF2B5EF4-FFF2-40B4-BE49-F238E27FC236}">
                <a16:creationId xmlns:a16="http://schemas.microsoft.com/office/drawing/2014/main" id="{CD415DD5-CA35-230E-E777-24DF6B527F7A}"/>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C5B21422-1590-694D-A969-F6789BD7D25B}" type="slidenum">
              <a:rPr lang="en-US"/>
              <a:pPr>
                <a:defRPr/>
              </a:pPr>
              <a:t>‹#›</a:t>
            </a:fld>
            <a:endParaRPr lang="en-US" dirty="0"/>
          </a:p>
        </p:txBody>
      </p:sp>
      <p:sp>
        <p:nvSpPr>
          <p:cNvPr id="12" name="Title 1">
            <a:extLst>
              <a:ext uri="{FF2B5EF4-FFF2-40B4-BE49-F238E27FC236}">
                <a16:creationId xmlns:a16="http://schemas.microsoft.com/office/drawing/2014/main" id="{3DD4F447-8CA9-33BE-E377-5978DF6D4F81}"/>
              </a:ext>
            </a:extLst>
          </p:cNvPr>
          <p:cNvSpPr>
            <a:spLocks noGrp="1"/>
          </p:cNvSpPr>
          <p:nvPr>
            <p:ph type="title"/>
          </p:nvPr>
        </p:nvSpPr>
        <p:spPr>
          <a:xfrm>
            <a:off x="265510" y="563400"/>
            <a:ext cx="5995522" cy="662782"/>
          </a:xfrm>
          <a:prstGeom prst="rect">
            <a:avLst/>
          </a:prstGeom>
        </p:spPr>
        <p:txBody>
          <a:bodyPr vert="horz" anchor="ctr"/>
          <a:lstStyle>
            <a:lvl1pPr algn="l">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372928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ontent with footer se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038FD0-2570-F82C-50C4-C27E118E5F7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E4038FD0-2570-F82C-50C4-C27E118E5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DDF79393-F0C2-F093-EA57-C6FE02599E89}"/>
              </a:ext>
            </a:extLst>
          </p:cNvPr>
          <p:cNvSpPr/>
          <p:nvPr/>
        </p:nvSpPr>
        <p:spPr>
          <a:xfrm>
            <a:off x="0" y="6440489"/>
            <a:ext cx="9144000" cy="42703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Slide Number Placeholder 6">
            <a:extLst>
              <a:ext uri="{FF2B5EF4-FFF2-40B4-BE49-F238E27FC236}">
                <a16:creationId xmlns:a16="http://schemas.microsoft.com/office/drawing/2014/main" id="{CD415DD5-CA35-230E-E777-24DF6B527F7A}"/>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C5B21422-1590-694D-A969-F6789BD7D25B}" type="slidenum">
              <a:rPr lang="en-US"/>
              <a:pPr>
                <a:defRPr/>
              </a:pPr>
              <a:t>‹#›</a:t>
            </a:fld>
            <a:endParaRPr lang="en-US" dirty="0"/>
          </a:p>
        </p:txBody>
      </p:sp>
      <p:sp>
        <p:nvSpPr>
          <p:cNvPr id="9" name="Title 1">
            <a:extLst>
              <a:ext uri="{FF2B5EF4-FFF2-40B4-BE49-F238E27FC236}">
                <a16:creationId xmlns:a16="http://schemas.microsoft.com/office/drawing/2014/main" id="{EB458B4A-1704-7FAA-2888-97123A65BC6F}"/>
              </a:ext>
            </a:extLst>
          </p:cNvPr>
          <p:cNvSpPr>
            <a:spLocks noGrp="1"/>
          </p:cNvSpPr>
          <p:nvPr>
            <p:ph type="title"/>
          </p:nvPr>
        </p:nvSpPr>
        <p:spPr>
          <a:xfrm>
            <a:off x="1619480" y="585434"/>
            <a:ext cx="5643391" cy="662782"/>
          </a:xfrm>
          <a:prstGeom prst="rect">
            <a:avLst/>
          </a:prstGeom>
        </p:spPr>
        <p:txBody>
          <a:bodyPr vert="horz" anchor="ctr"/>
          <a:lstStyle>
            <a:lvl1pPr algn="ctr">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1957463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statement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1653284" y="2918573"/>
            <a:ext cx="5526881" cy="725581"/>
          </a:xfrm>
          <a:prstGeom prst="rect">
            <a:avLst/>
          </a:prstGeom>
        </p:spPr>
        <p:txBody>
          <a:bodyPr>
            <a:noAutofit/>
          </a:bodyPr>
          <a:lstStyle>
            <a:lvl1pPr marL="0" indent="0" algn="ctr">
              <a:buNone/>
              <a:defRPr sz="4500" b="1">
                <a:solidFill>
                  <a:srgbClr val="013C5B"/>
                </a:solidFill>
                <a:latin typeface="Arial" panose="020B0604020202020204" pitchFamily="34" charset="0"/>
                <a:cs typeface="Arial" panose="020B0604020202020204" pitchFamily="34" charset="0"/>
              </a:defRPr>
            </a:lvl1pPr>
            <a:lvl2pPr marL="342900" indent="0">
              <a:buNone/>
              <a:defRPr sz="4500" b="1">
                <a:solidFill>
                  <a:srgbClr val="013C5B"/>
                </a:solidFill>
                <a:latin typeface="Arial" panose="020B0604020202020204" pitchFamily="34" charset="0"/>
                <a:cs typeface="Arial" panose="020B0604020202020204" pitchFamily="34" charset="0"/>
              </a:defRPr>
            </a:lvl2pPr>
            <a:lvl3pPr marL="685800" indent="0">
              <a:buNone/>
              <a:defRPr sz="4500" b="1">
                <a:solidFill>
                  <a:srgbClr val="013C5B"/>
                </a:solidFill>
                <a:latin typeface="Arial" panose="020B0604020202020204" pitchFamily="34" charset="0"/>
                <a:cs typeface="Arial" panose="020B0604020202020204" pitchFamily="34" charset="0"/>
              </a:defRPr>
            </a:lvl3pPr>
            <a:lvl4pPr marL="1028700" indent="0">
              <a:buNone/>
              <a:defRPr sz="4500" b="1">
                <a:solidFill>
                  <a:srgbClr val="013C5B"/>
                </a:solidFill>
                <a:latin typeface="Arial" panose="020B0604020202020204" pitchFamily="34" charset="0"/>
                <a:cs typeface="Arial" panose="020B0604020202020204" pitchFamily="34" charset="0"/>
              </a:defRPr>
            </a:lvl4pPr>
            <a:lvl5pPr marL="1371600" indent="0">
              <a:buNone/>
              <a:defRPr sz="4500" b="1">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4280483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statement blu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1808560" y="2918573"/>
            <a:ext cx="5526881" cy="725581"/>
          </a:xfrm>
          <a:prstGeom prst="rect">
            <a:avLst/>
          </a:prstGeom>
        </p:spPr>
        <p:txBody>
          <a:bodyPr>
            <a:noAutofit/>
          </a:bodyPr>
          <a:lstStyle>
            <a:lvl1pPr marL="0" indent="0" algn="ctr">
              <a:buNone/>
              <a:defRPr sz="4500" b="1">
                <a:solidFill>
                  <a:srgbClr val="39BBED"/>
                </a:solidFill>
                <a:latin typeface="Arial" panose="020B0604020202020204" pitchFamily="34" charset="0"/>
                <a:cs typeface="Arial" panose="020B0604020202020204" pitchFamily="34" charset="0"/>
              </a:defRPr>
            </a:lvl1pPr>
            <a:lvl2pPr marL="342900" indent="0">
              <a:buNone/>
              <a:defRPr sz="4500" b="1">
                <a:solidFill>
                  <a:srgbClr val="013C5B"/>
                </a:solidFill>
                <a:latin typeface="Arial" panose="020B0604020202020204" pitchFamily="34" charset="0"/>
                <a:cs typeface="Arial" panose="020B0604020202020204" pitchFamily="34" charset="0"/>
              </a:defRPr>
            </a:lvl2pPr>
            <a:lvl3pPr marL="685800" indent="0">
              <a:buNone/>
              <a:defRPr sz="4500" b="1">
                <a:solidFill>
                  <a:srgbClr val="013C5B"/>
                </a:solidFill>
                <a:latin typeface="Arial" panose="020B0604020202020204" pitchFamily="34" charset="0"/>
                <a:cs typeface="Arial" panose="020B0604020202020204" pitchFamily="34" charset="0"/>
              </a:defRPr>
            </a:lvl3pPr>
            <a:lvl4pPr marL="1028700" indent="0">
              <a:buNone/>
              <a:defRPr sz="4500" b="1">
                <a:solidFill>
                  <a:srgbClr val="013C5B"/>
                </a:solidFill>
                <a:latin typeface="Arial" panose="020B0604020202020204" pitchFamily="34" charset="0"/>
                <a:cs typeface="Arial" panose="020B0604020202020204" pitchFamily="34" charset="0"/>
              </a:defRPr>
            </a:lvl4pPr>
            <a:lvl5pPr marL="1371600" indent="0">
              <a:buNone/>
              <a:defRPr sz="4500" b="1">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0079994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46019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11845626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4833009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86084036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39421146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40717825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381249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8.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8.e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oleObject" Target="../embeddings/oleObject9.bin"/><Relationship Id="rId2" Type="http://schemas.openxmlformats.org/officeDocument/2006/relationships/slideLayout" Target="../slideLayouts/slideLayout27.xml"/><Relationship Id="rId16" Type="http://schemas.openxmlformats.org/officeDocument/2006/relationships/tags" Target="../tags/tag9.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5.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8.emf"/><Relationship Id="rId2" Type="http://schemas.openxmlformats.org/officeDocument/2006/relationships/slideLayout" Target="../slideLayouts/slideLayout41.xml"/><Relationship Id="rId16" Type="http://schemas.openxmlformats.org/officeDocument/2006/relationships/oleObject" Target="../embeddings/oleObject17.bin"/><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ags" Target="../tags/tag17.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1.jpe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7.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700" r:id="rId1"/>
    <p:sldLayoutId id="2147483698" r:id="rId2"/>
    <p:sldLayoutId id="214748373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a:extLst>
              <a:ext uri="{FF2B5EF4-FFF2-40B4-BE49-F238E27FC236}">
                <a16:creationId xmlns:a16="http://schemas.microsoft.com/office/drawing/2014/main" id="{68FF4BEC-E65A-6F08-D64C-F02B55D18DD7}"/>
              </a:ext>
            </a:extLst>
          </p:cNvPr>
          <p:cNvGraphicFramePr>
            <a:graphicFrameLocks noChangeAspect="1"/>
          </p:cNvGraphicFramePr>
          <p:nvPr>
            <p:custDataLst>
              <p:tags r:id="rId15"/>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16" imgW="38100" imgH="38100" progId="TCLayout.ActiveDocument.1">
                  <p:embed/>
                </p:oleObj>
              </mc:Choice>
              <mc:Fallback>
                <p:oleObj name="think-cell Slide" r:id="rId16" imgW="38100" imgH="38100" progId="TCLayout.ActiveDocument.1">
                  <p:embed/>
                  <p:pic>
                    <p:nvPicPr>
                      <p:cNvPr id="1026" name="Object 1" hidden="1">
                        <a:extLst>
                          <a:ext uri="{FF2B5EF4-FFF2-40B4-BE49-F238E27FC236}">
                            <a16:creationId xmlns:a16="http://schemas.microsoft.com/office/drawing/2014/main" id="{68FF4BEC-E65A-6F08-D64C-F02B55D18DD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49002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dt="0"/>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a:extLst>
              <a:ext uri="{FF2B5EF4-FFF2-40B4-BE49-F238E27FC236}">
                <a16:creationId xmlns:a16="http://schemas.microsoft.com/office/drawing/2014/main" id="{68FF4BEC-E65A-6F08-D64C-F02B55D18DD7}"/>
              </a:ext>
            </a:extLst>
          </p:cNvPr>
          <p:cNvGraphicFramePr>
            <a:graphicFrameLocks noChangeAspect="1"/>
          </p:cNvGraphicFramePr>
          <p:nvPr>
            <p:custDataLst>
              <p:tags r:id="rId16"/>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17" imgW="38100" imgH="38100" progId="TCLayout.ActiveDocument.1">
                  <p:embed/>
                </p:oleObj>
              </mc:Choice>
              <mc:Fallback>
                <p:oleObj name="think-cell Slide" r:id="rId17" imgW="38100" imgH="38100" progId="TCLayout.ActiveDocument.1">
                  <p:embed/>
                  <p:pic>
                    <p:nvPicPr>
                      <p:cNvPr id="1026" name="Object 1" hidden="1">
                        <a:extLst>
                          <a:ext uri="{FF2B5EF4-FFF2-40B4-BE49-F238E27FC236}">
                            <a16:creationId xmlns:a16="http://schemas.microsoft.com/office/drawing/2014/main" id="{68FF4BEC-E65A-6F08-D64C-F02B55D18DD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2836611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hf hdr="0" ftr="0" dt="0"/>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a:extLst>
              <a:ext uri="{FF2B5EF4-FFF2-40B4-BE49-F238E27FC236}">
                <a16:creationId xmlns:a16="http://schemas.microsoft.com/office/drawing/2014/main" id="{68FF4BEC-E65A-6F08-D64C-F02B55D18DD7}"/>
              </a:ext>
            </a:extLst>
          </p:cNvPr>
          <p:cNvGraphicFramePr>
            <a:graphicFrameLocks noChangeAspect="1"/>
          </p:cNvGraphicFramePr>
          <p:nvPr>
            <p:custDataLst>
              <p:tags r:id="rId15"/>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16" imgW="38100" imgH="38100" progId="TCLayout.ActiveDocument.1">
                  <p:embed/>
                </p:oleObj>
              </mc:Choice>
              <mc:Fallback>
                <p:oleObj name="think-cell Slide" r:id="rId16" imgW="38100" imgH="38100" progId="TCLayout.ActiveDocument.1">
                  <p:embed/>
                  <p:pic>
                    <p:nvPicPr>
                      <p:cNvPr id="1026" name="Object 1" hidden="1">
                        <a:extLst>
                          <a:ext uri="{FF2B5EF4-FFF2-40B4-BE49-F238E27FC236}">
                            <a16:creationId xmlns:a16="http://schemas.microsoft.com/office/drawing/2014/main" id="{68FF4BEC-E65A-6F08-D64C-F02B55D18DD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773021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hf sldNum="0" hdr="0" ftr="0" dt="0"/>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9010077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FB2793F2-0AC5-5BE0-CF8A-F22BFE3C561C}"/>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877828321"/>
      </p:ext>
    </p:extLst>
  </p:cSld>
  <p:clrMap bg1="lt1" tx1="dk1" bg2="lt2" tx2="dk2" accent1="accent1" accent2="accent2" accent3="accent3" accent4="accent4" accent5="accent5" accent6="accent6" hlink="hlink" folHlink="folHlink"/>
  <p:sldLayoutIdLst>
    <p:sldLayoutId id="2147483800" r:id="rId1"/>
    <p:sldLayoutId id="214748380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events.skillsforcare.org.uk/skillsforcare/frontend/reg/thome.csp?pageID=499413&amp;eventID=1579&amp;traceRedir=4"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jpg"/><Relationship Id="rId7" Type="http://schemas.openxmlformats.org/officeDocument/2006/relationships/hyperlink" Target="https://events.skillsforcare.org.uk/skillsforcare/1581/hom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events.skillsforcare.org.uk/skillsforcare/1546/home" TargetMode="External"/><Relationship Id="rId5" Type="http://schemas.openxmlformats.org/officeDocument/2006/relationships/hyperlink" Target="https://us06web.zoom.us/webinar/register/WN_bHKKVi3ITd23kr8EQIm2AQ" TargetMode="Externa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hyperlink" Target="https://www.skillsforcare.org.uk/LGBTQFramewor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3" Type="http://schemas.openxmlformats.org/officeDocument/2006/relationships/hyperlink" Target="https://www.skillsforcare.org.uk/resources/documents/Support-for-leaders-and-managers/Nominated-Individuals/Nominated-individual-handbook-a-practical-guide.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hyperlink" Target="https://eur01.safelinks.protection.outlook.com/?url=https%3A%2F%2Fevents.skillsforcare.org.uk%2Fskillsforcare%2Ffrontend%2Freg%2Fthome.csp%3FpageID%3D501142%26eventID%3D1584%26CSPCHD%3D0000010000001rMLDCBm8mzuTR1RVFeVWz1aKd1aNrlm1EATEh&amp;data=05%7C01%7CLaura.Anthony%40skillsforcare.org.uk%7Cc7f739b23a2e429a2e9408db4563e474%7C5c317017415d43e6ada17668f9ad3f9f%7C0%7C0%7C638180067554513386%7CUnknown%7CTWFpbGZsb3d8eyJWIjoiMC4wLjAwMDAiLCJQIjoiV2luMzIiLCJBTiI6Ik1haWwiLCJXVCI6Mn0%3D%7C3000%7C%7C%7C&amp;sdata=sTegplY9XmydhTSivIOGfnoupAhWxnn3MAS4NghjKkE%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laura.anthony@skillsforcare.org.u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events.skillsforcare.org.uk/skillsforcare/frontend/reg/thome.csp?pageID=499413&amp;eventID=1579&amp;traceRedir=4" TargetMode="External"/><Relationship Id="rId5" Type="http://schemas.openxmlformats.org/officeDocument/2006/relationships/hyperlink" Target="http://www.skillsforcare.org.uk/" TargetMode="External"/><Relationship Id="rId4" Type="http://schemas.openxmlformats.org/officeDocument/2006/relationships/hyperlink" Target="mailto:selena.docherty@skillsforcar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6D3D-5CCE-49F0-9F55-EB08672F0B18}"/>
              </a:ext>
            </a:extLst>
          </p:cNvPr>
          <p:cNvSpPr>
            <a:spLocks noGrp="1"/>
          </p:cNvSpPr>
          <p:nvPr>
            <p:ph type="title"/>
          </p:nvPr>
        </p:nvSpPr>
        <p:spPr/>
        <p:txBody>
          <a:bodyPr/>
          <a:lstStyle/>
          <a:p>
            <a:r>
              <a:rPr lang="en-GB" dirty="0"/>
              <a:t>Skills for Care update</a:t>
            </a:r>
          </a:p>
        </p:txBody>
      </p:sp>
      <p:sp>
        <p:nvSpPr>
          <p:cNvPr id="3" name="Text Placeholder 3">
            <a:extLst>
              <a:ext uri="{FF2B5EF4-FFF2-40B4-BE49-F238E27FC236}">
                <a16:creationId xmlns:a16="http://schemas.microsoft.com/office/drawing/2014/main" id="{D6C2B3FF-B0A6-48E3-8FD1-09C92CE81E6B}"/>
              </a:ext>
            </a:extLst>
          </p:cNvPr>
          <p:cNvSpPr txBox="1">
            <a:spLocks/>
          </p:cNvSpPr>
          <p:nvPr/>
        </p:nvSpPr>
        <p:spPr>
          <a:xfrm>
            <a:off x="349441" y="3771101"/>
            <a:ext cx="6718871" cy="11698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2800" b="0" i="0" u="none" strike="noStrike" kern="1200" cap="none" spc="0" normalizeH="0" baseline="0" noProof="0" dirty="0">
                <a:ln>
                  <a:noFill/>
                </a:ln>
                <a:solidFill>
                  <a:prstClr val="black"/>
                </a:solidFill>
                <a:effectLst/>
                <a:uLnTx/>
                <a:uFillTx/>
                <a:latin typeface="Arial" panose="020B0604020202020204"/>
                <a:ea typeface="+mn-ea"/>
                <a:cs typeface="+mn-cs"/>
              </a:rPr>
              <a:t>10</a:t>
            </a:r>
            <a:r>
              <a:rPr kumimoji="0" lang="en-GB" altLang="en-US" sz="2800" b="0" i="0" u="none" strike="noStrike" kern="1200" cap="none" spc="0" normalizeH="0" baseline="30000" noProof="0" dirty="0">
                <a:ln>
                  <a:noFill/>
                </a:ln>
                <a:solidFill>
                  <a:prstClr val="black"/>
                </a:solidFill>
                <a:effectLst/>
                <a:uLnTx/>
                <a:uFillTx/>
                <a:latin typeface="Arial" panose="020B0604020202020204"/>
                <a:ea typeface="+mn-ea"/>
                <a:cs typeface="+mn-cs"/>
              </a:rPr>
              <a:t>th</a:t>
            </a:r>
            <a:r>
              <a:rPr kumimoji="0" lang="en-GB" altLang="en-US" sz="2800" b="0" i="0" u="none" strike="noStrike" kern="1200" cap="none" spc="0" normalizeH="0" baseline="0" noProof="0" dirty="0">
                <a:ln>
                  <a:noFill/>
                </a:ln>
                <a:solidFill>
                  <a:prstClr val="black"/>
                </a:solidFill>
                <a:effectLst/>
                <a:uLnTx/>
                <a:uFillTx/>
                <a:latin typeface="Arial" panose="020B0604020202020204"/>
                <a:ea typeface="+mn-ea"/>
                <a:cs typeface="+mn-cs"/>
              </a:rPr>
              <a:t> May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descr="A picture containing clock, room&#10;&#10;Description automatically generated">
            <a:extLst>
              <a:ext uri="{FF2B5EF4-FFF2-40B4-BE49-F238E27FC236}">
                <a16:creationId xmlns:a16="http://schemas.microsoft.com/office/drawing/2014/main" id="{EEB92B37-609B-964D-9605-4BFE1EB8EADD}"/>
              </a:ext>
            </a:extLst>
          </p:cNvPr>
          <p:cNvPicPr>
            <a:picLocks noChangeAspect="1"/>
          </p:cNvPicPr>
          <p:nvPr/>
        </p:nvPicPr>
        <p:blipFill>
          <a:blip r:embed="rId2"/>
          <a:stretch>
            <a:fillRect/>
          </a:stretch>
        </p:blipFill>
        <p:spPr>
          <a:xfrm>
            <a:off x="6371493" y="2934543"/>
            <a:ext cx="1834661" cy="1877469"/>
          </a:xfrm>
          <a:prstGeom prst="rect">
            <a:avLst/>
          </a:prstGeom>
        </p:spPr>
      </p:pic>
    </p:spTree>
    <p:extLst>
      <p:ext uri="{BB962C8B-B14F-4D97-AF65-F5344CB8AC3E}">
        <p14:creationId xmlns:p14="http://schemas.microsoft.com/office/powerpoint/2010/main" val="7796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1807379" y="220525"/>
            <a:ext cx="5526052" cy="1100585"/>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E87722"/>
                </a:solidFill>
                <a:effectLst/>
                <a:uLnTx/>
                <a:uFillTx/>
                <a:latin typeface="Arial" panose="020B0604020202020204"/>
                <a:ea typeface="+mj-ea"/>
                <a:cs typeface="+mj-cs"/>
              </a:rPr>
              <a:t>Digital Skills Framework for the adult social care sector launch</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01929" y="1773244"/>
            <a:ext cx="8736953" cy="11005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4472C4"/>
                </a:solidFill>
                <a:effectLst/>
                <a:uLnTx/>
                <a:uFillTx/>
                <a:latin typeface="Arial" panose="020B0604020202020204" pitchFamily="34" charset="0"/>
                <a:ea typeface="Calibri" panose="020F0502020204030204" pitchFamily="34" charset="0"/>
                <a:cs typeface="+mn-cs"/>
              </a:rPr>
              <a:t>Skills for Care and The Digitising Social Care Programme invite you to the launch of the updated Digital Skills Framework.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4472C4"/>
                </a:solidFill>
                <a:effectLst/>
                <a:uLnTx/>
                <a:uFillTx/>
                <a:latin typeface="Arial" panose="020B0604020202020204" pitchFamily="34" charset="0"/>
                <a:ea typeface="Calibri" panose="020F0502020204030204" pitchFamily="34" charset="0"/>
                <a:cs typeface="+mn-cs"/>
              </a:rPr>
              <a:t>Tuesday 16 May | 10:00 – 11:30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srgbClr val="4472C4"/>
              </a:solidFill>
              <a:effectLst/>
              <a:uLnTx/>
              <a:uFillTx/>
              <a:latin typeface="Arial" panose="020B0604020202020204" pitchFamily="34"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0" y="-786"/>
            <a:ext cx="1773245" cy="1773245"/>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201929" y="3033078"/>
            <a:ext cx="8555319" cy="36317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This event will introduce attendees to the Digital Skills Framework.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Digital Skills Framework is a free resource to support the development of digital skills across the adult social care workforce. It’s structured around seven themes and aims to help employers and individuals working in adult social care to plan their learning and choose the right digital skills training for their needs.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You'll hear from those who have been involved in the development of the framework and employers who are already using it in the workplace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Register for the event </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6001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190132" y="1846937"/>
            <a:ext cx="8953868" cy="400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Succession planning | </a:t>
            </a:r>
            <a:r>
              <a:rPr kumimoji="0" lang="en-GB" sz="2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Tuesday 27 June I 10:00 – 10:45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4"/>
          <a:stretch>
            <a:fillRect/>
          </a:stretch>
        </p:blipFill>
        <p:spPr>
          <a:xfrm>
            <a:off x="190132" y="-2967"/>
            <a:ext cx="1734592" cy="1734592"/>
          </a:xfrm>
          <a:prstGeom prst="rect">
            <a:avLst/>
          </a:prstGeom>
        </p:spPr>
      </p:pic>
      <p:sp>
        <p:nvSpPr>
          <p:cNvPr id="10" name="Title 2">
            <a:extLst>
              <a:ext uri="{FF2B5EF4-FFF2-40B4-BE49-F238E27FC236}">
                <a16:creationId xmlns:a16="http://schemas.microsoft.com/office/drawing/2014/main" id="{0AF284D0-58C0-4967-A071-EE23F84F5E50}"/>
              </a:ext>
            </a:extLst>
          </p:cNvPr>
          <p:cNvSpPr txBox="1">
            <a:spLocks/>
          </p:cNvSpPr>
          <p:nvPr/>
        </p:nvSpPr>
        <p:spPr>
          <a:xfrm>
            <a:off x="1933552" y="605225"/>
            <a:ext cx="5360348" cy="92587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E87722"/>
                </a:solidFill>
                <a:effectLst/>
                <a:uLnTx/>
                <a:uFillTx/>
                <a:latin typeface="Arial" panose="020B0604020202020204"/>
                <a:ea typeface="+mj-ea"/>
                <a:cs typeface="+mj-cs"/>
              </a:rPr>
              <a:t>Upcoming webinar…</a:t>
            </a:r>
          </a:p>
        </p:txBody>
      </p:sp>
      <p:sp>
        <p:nvSpPr>
          <p:cNvPr id="13" name="TextBox 12">
            <a:hlinkClick r:id="rId5"/>
            <a:extLst>
              <a:ext uri="{FF2B5EF4-FFF2-40B4-BE49-F238E27FC236}">
                <a16:creationId xmlns:a16="http://schemas.microsoft.com/office/drawing/2014/main" id="{D4CDFBA9-EA62-5AC4-C54A-F2163D6406D0}"/>
              </a:ext>
            </a:extLst>
          </p:cNvPr>
          <p:cNvSpPr txBox="1"/>
          <p:nvPr/>
        </p:nvSpPr>
        <p:spPr>
          <a:xfrm>
            <a:off x="190132" y="2294147"/>
            <a:ext cx="8847188"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32333"/>
                </a:solidFill>
                <a:effectLst/>
                <a:uLnTx/>
                <a:uFillTx/>
                <a:latin typeface="Arial" panose="020B0604020202020204"/>
                <a:ea typeface="+mn-ea"/>
                <a:cs typeface="+mn-cs"/>
              </a:rPr>
              <a:t>Practical ways to identify, empower and develop future managers</a:t>
            </a:r>
            <a:endParaRPr kumimoji="0" lang="en-GB" sz="18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95E3517D-16BF-3448-7C93-03A274DFACAA}"/>
              </a:ext>
            </a:extLst>
          </p:cNvPr>
          <p:cNvSpPr txBox="1"/>
          <p:nvPr/>
        </p:nvSpPr>
        <p:spPr>
          <a:xfrm>
            <a:off x="190132" y="2748063"/>
            <a:ext cx="4612820" cy="3374129"/>
          </a:xfrm>
          <a:prstGeom prst="rect">
            <a:avLst/>
          </a:prstGeom>
          <a:noFill/>
        </p:spPr>
        <p:txBody>
          <a:bodyPr wrap="square">
            <a:spAutoFit/>
          </a:bodyPr>
          <a:lstStyle/>
          <a:p>
            <a:pPr marL="0" marR="0" lvl="0" indent="0" algn="l" defTabSz="457200" rtl="0" eaLnBrk="1" fontAlgn="auto" latinLnBrk="0" hangingPunct="1">
              <a:lnSpc>
                <a:spcPct val="105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This webinar will provide valuable insight into identifying emerging talent and supporting succession planning within your service. </a:t>
            </a:r>
          </a:p>
          <a:p>
            <a:pPr marL="0" marR="0" lvl="0" indent="0" algn="l" defTabSz="457200" rtl="0" eaLnBrk="1" fontAlgn="auto" latinLnBrk="0" hangingPunct="1">
              <a:lnSpc>
                <a:spcPct val="105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Explore how various services have effectively integrated succession planning into their operations, highlighting best practices that can be adopted. You will also learn about the development and funding opportunities available to support the growth of new managers.</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p:txBody>
      </p:sp>
      <p:sp>
        <p:nvSpPr>
          <p:cNvPr id="8" name="TextBox 7">
            <a:hlinkClick r:id="rId6"/>
            <a:extLst>
              <a:ext uri="{FF2B5EF4-FFF2-40B4-BE49-F238E27FC236}">
                <a16:creationId xmlns:a16="http://schemas.microsoft.com/office/drawing/2014/main" id="{13A4A3BE-2DD3-A5AB-1820-9D0C2D9DD6CC}"/>
              </a:ext>
            </a:extLst>
          </p:cNvPr>
          <p:cNvSpPr txBox="1"/>
          <p:nvPr/>
        </p:nvSpPr>
        <p:spPr>
          <a:xfrm>
            <a:off x="5164955" y="5814953"/>
            <a:ext cx="381884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hlinkClick r:id="rId7"/>
              </a:rPr>
              <a:t>Register for the webinar now</a:t>
            </a:r>
            <a:endPar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Picture 2">
            <a:hlinkClick r:id="rId7"/>
            <a:extLst>
              <a:ext uri="{FF2B5EF4-FFF2-40B4-BE49-F238E27FC236}">
                <a16:creationId xmlns:a16="http://schemas.microsoft.com/office/drawing/2014/main" id="{9747928D-92A5-1BAD-FE80-EE7FDED4C379}"/>
              </a:ext>
            </a:extLst>
          </p:cNvPr>
          <p:cNvPicPr>
            <a:picLocks noChangeAspect="1"/>
          </p:cNvPicPr>
          <p:nvPr/>
        </p:nvPicPr>
        <p:blipFill>
          <a:blip r:embed="rId8"/>
          <a:stretch>
            <a:fillRect/>
          </a:stretch>
        </p:blipFill>
        <p:spPr>
          <a:xfrm>
            <a:off x="5169381" y="3106469"/>
            <a:ext cx="3815206" cy="2114550"/>
          </a:xfrm>
          <a:prstGeom prst="rect">
            <a:avLst/>
          </a:prstGeom>
        </p:spPr>
      </p:pic>
    </p:spTree>
    <p:extLst>
      <p:ext uri="{BB962C8B-B14F-4D97-AF65-F5344CB8AC3E}">
        <p14:creationId xmlns:p14="http://schemas.microsoft.com/office/powerpoint/2010/main" val="241243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CA7C052F-9355-41F9-A414-9ECDB82D3EE0}"/>
              </a:ext>
            </a:extLst>
          </p:cNvPr>
          <p:cNvSpPr/>
          <p:nvPr/>
        </p:nvSpPr>
        <p:spPr>
          <a:xfrm>
            <a:off x="243105" y="1814528"/>
            <a:ext cx="8657789" cy="415498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2000" b="1" i="0" u="none" strike="noStrike" kern="1200" cap="none" spc="0" normalizeH="0" baseline="0" noProof="0">
                <a:ln>
                  <a:noFill/>
                </a:ln>
                <a:solidFill>
                  <a:srgbClr val="005EB8"/>
                </a:solidFill>
                <a:effectLst/>
                <a:uLnTx/>
                <a:uFillTx/>
                <a:latin typeface="Arial" panose="020B0604020202020204" pitchFamily="34" charset="0"/>
                <a:ea typeface="Times New Roman" panose="02020603050405020304" pitchFamily="18" charset="0"/>
                <a:cs typeface="+mn-cs"/>
              </a:rPr>
              <a:t>New learning framework for knowledge, skills and values for working affirmatively with LGBTQ+ people in later life.</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This learning framework aims to provide a base for identifying the insights, knowledge, understanding and skills that the social care workforce need to help them work affirmatively, inclusively and effectively with individuals from gender and sexually diverse communities.</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framework is intended to be used by social care employers, employees, training providers, regulator, commissioners, policy makers and others to build their own knowledge of LGBTQ+ issues, to support colleagues’ understanding, and to create learning programmes which will allow teams to better support LGBTQ+ people in later life.</a:t>
            </a: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
                <a:srgbClr val="E87722"/>
              </a:buClr>
              <a:buSzTx/>
              <a:buFontTx/>
              <a:buNone/>
              <a:tabLst/>
              <a:defRPr/>
            </a:pPr>
            <a:r>
              <a:rPr kumimoji="0" lang="en-GB" sz="2000" b="1" i="0" u="none" strike="noStrike" kern="1200" cap="none" spc="0" normalizeH="0" baseline="0" noProof="0">
                <a:ln>
                  <a:noFill/>
                </a:ln>
                <a:solidFill>
                  <a:srgbClr val="005EB8"/>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3"/>
              </a:rPr>
              <a:t>www.skillsforcare.org.uk/LGBTQFramework</a:t>
            </a:r>
            <a:endPar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1917694" y="359444"/>
            <a:ext cx="5308609" cy="1088464"/>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E87722"/>
                </a:solidFill>
                <a:effectLst/>
                <a:uLnTx/>
                <a:uFillTx/>
                <a:latin typeface="Arial" panose="020B0604020202020204"/>
                <a:ea typeface="+mj-ea"/>
                <a:cs typeface="+mj-cs"/>
              </a:rPr>
              <a:t>New LGBTQ+ learning framework</a:t>
            </a:r>
          </a:p>
        </p:txBody>
      </p:sp>
      <p:pic>
        <p:nvPicPr>
          <p:cNvPr id="5" name="Picture 4">
            <a:extLst>
              <a:ext uri="{FF2B5EF4-FFF2-40B4-BE49-F238E27FC236}">
                <a16:creationId xmlns:a16="http://schemas.microsoft.com/office/drawing/2014/main" id="{60E8FAD9-F520-D193-3913-561AF81E8E84}"/>
              </a:ext>
            </a:extLst>
          </p:cNvPr>
          <p:cNvPicPr>
            <a:picLocks noChangeAspect="1"/>
          </p:cNvPicPr>
          <p:nvPr/>
        </p:nvPicPr>
        <p:blipFill>
          <a:blip r:embed="rId4"/>
          <a:stretch>
            <a:fillRect/>
          </a:stretch>
        </p:blipFill>
        <p:spPr>
          <a:xfrm>
            <a:off x="203194" y="0"/>
            <a:ext cx="1714500" cy="1714500"/>
          </a:xfrm>
          <a:prstGeom prst="rect">
            <a:avLst/>
          </a:prstGeom>
        </p:spPr>
      </p:pic>
    </p:spTree>
    <p:extLst>
      <p:ext uri="{BB962C8B-B14F-4D97-AF65-F5344CB8AC3E}">
        <p14:creationId xmlns:p14="http://schemas.microsoft.com/office/powerpoint/2010/main" val="167480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224147" y="1773178"/>
            <a:ext cx="8953868" cy="1236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Skills for Care has developed a new comprehensive guide aimed at nominated individuals, which provides practical advice and signposts to other resources and support available to help you in your role</a:t>
            </a:r>
            <a:endParaRPr kumimoji="0" lang="en-GB" sz="2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Title 2">
            <a:extLst>
              <a:ext uri="{FF2B5EF4-FFF2-40B4-BE49-F238E27FC236}">
                <a16:creationId xmlns:a16="http://schemas.microsoft.com/office/drawing/2014/main" id="{0AF284D0-58C0-4967-A071-EE23F84F5E50}"/>
              </a:ext>
            </a:extLst>
          </p:cNvPr>
          <p:cNvSpPr txBox="1">
            <a:spLocks/>
          </p:cNvSpPr>
          <p:nvPr/>
        </p:nvSpPr>
        <p:spPr>
          <a:xfrm>
            <a:off x="224147" y="331017"/>
            <a:ext cx="6618883" cy="92587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E87722"/>
                </a:solidFill>
                <a:effectLst/>
                <a:uLnTx/>
                <a:uFillTx/>
                <a:latin typeface="Arial" panose="020B0604020202020204"/>
                <a:ea typeface="+mj-ea"/>
                <a:cs typeface="+mj-cs"/>
              </a:rPr>
              <a:t>Nominated individuals’ handbook – a practical guide</a:t>
            </a:r>
          </a:p>
        </p:txBody>
      </p:sp>
      <p:sp>
        <p:nvSpPr>
          <p:cNvPr id="13" name="TextBox 12">
            <a:hlinkClick r:id="rId3"/>
            <a:extLst>
              <a:ext uri="{FF2B5EF4-FFF2-40B4-BE49-F238E27FC236}">
                <a16:creationId xmlns:a16="http://schemas.microsoft.com/office/drawing/2014/main" id="{D4CDFBA9-EA62-5AC4-C54A-F2163D6406D0}"/>
              </a:ext>
            </a:extLst>
          </p:cNvPr>
          <p:cNvSpPr txBox="1"/>
          <p:nvPr/>
        </p:nvSpPr>
        <p:spPr>
          <a:xfrm>
            <a:off x="224147" y="3165178"/>
            <a:ext cx="5778865" cy="28623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12529"/>
                </a:solidFill>
                <a:effectLst/>
                <a:uLnTx/>
                <a:uFillTx/>
                <a:latin typeface="Arial" panose="020B0604020202020204" pitchFamily="34" charset="0"/>
                <a:ea typeface="+mn-ea"/>
                <a:cs typeface="Arial" panose="020B0604020202020204" pitchFamily="34" charset="0"/>
              </a:rPr>
              <a:t>Whether you are new-to-post or an experienced nominated individual, or whether you hold a dual role as registered manager as well, this new resource considers key aspects of your role and shares top tips, so you continue to provide high-quality, person-centred care to the people you support.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Arial" panose="020B0604020202020204" pitchFamily="34" charset="0"/>
                <a:hlinkClick r:id="rId3"/>
              </a:rPr>
              <a:t>Download the free resource now</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hlinkClick r:id="rId3"/>
            <a:extLst>
              <a:ext uri="{FF2B5EF4-FFF2-40B4-BE49-F238E27FC236}">
                <a16:creationId xmlns:a16="http://schemas.microsoft.com/office/drawing/2014/main" id="{D91081EC-F221-3EC0-A582-F1C05AEA9719}"/>
              </a:ext>
            </a:extLst>
          </p:cNvPr>
          <p:cNvPicPr>
            <a:picLocks noChangeAspect="1"/>
          </p:cNvPicPr>
          <p:nvPr/>
        </p:nvPicPr>
        <p:blipFill>
          <a:blip r:embed="rId4"/>
          <a:stretch>
            <a:fillRect/>
          </a:stretch>
        </p:blipFill>
        <p:spPr>
          <a:xfrm>
            <a:off x="6638450" y="3009876"/>
            <a:ext cx="2113663" cy="3019519"/>
          </a:xfrm>
          <a:prstGeom prst="rect">
            <a:avLst/>
          </a:prstGeom>
        </p:spPr>
      </p:pic>
    </p:spTree>
    <p:extLst>
      <p:ext uri="{BB962C8B-B14F-4D97-AF65-F5344CB8AC3E}">
        <p14:creationId xmlns:p14="http://schemas.microsoft.com/office/powerpoint/2010/main" val="299713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EAA49A-42DB-4FC4-B591-3B71D3ECBF2E}"/>
              </a:ext>
            </a:extLst>
          </p:cNvPr>
          <p:cNvPicPr>
            <a:picLocks noChangeAspect="1"/>
          </p:cNvPicPr>
          <p:nvPr/>
        </p:nvPicPr>
        <p:blipFill>
          <a:blip r:embed="rId3"/>
          <a:stretch>
            <a:fillRect/>
          </a:stretch>
        </p:blipFill>
        <p:spPr>
          <a:xfrm>
            <a:off x="6253514" y="3657600"/>
            <a:ext cx="2730575" cy="2730575"/>
          </a:xfrm>
          <a:prstGeom prst="rect">
            <a:avLst/>
          </a:prstGeom>
        </p:spPr>
      </p:pic>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177972" y="231569"/>
            <a:ext cx="8360635" cy="780905"/>
          </a:xfrm>
        </p:spPr>
        <p:txBody>
          <a:bodyPr/>
          <a:lstStyle/>
          <a:p>
            <a:r>
              <a:rPr lang="en-GB" sz="3600" dirty="0"/>
              <a:t>London &amp; SE Deputy Manager Network</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177972" y="1456547"/>
            <a:ext cx="8724276" cy="780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rPr>
              <a:t>This network is specifically for deputy managers, team leaders and assistant managers</a:t>
            </a:r>
            <a:br>
              <a:rPr kumimoji="0" lang="en-GB" sz="2400" b="1" i="0" u="none" strike="noStrike" kern="1200" cap="none" spc="0" normalizeH="0" baseline="0" noProof="0" dirty="0">
                <a:ln>
                  <a:noFill/>
                </a:ln>
                <a:solidFill>
                  <a:srgbClr val="005EB8"/>
                </a:solidFill>
                <a:effectLst/>
                <a:uLnTx/>
                <a:uFillTx/>
                <a:latin typeface="Arial" panose="020B0604020202020204"/>
                <a:ea typeface="+mn-ea"/>
                <a:cs typeface="+mn-cs"/>
              </a:rPr>
            </a:br>
            <a:endParaRPr kumimoji="0" lang="en-GB" sz="20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
                <a:srgbClr val="E87722"/>
              </a:buClr>
              <a:buSzTx/>
              <a:buNone/>
              <a:tabLst/>
              <a:defRPr/>
            </a:pP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rPr>
              <a:t>Next meeting: 24</a:t>
            </a:r>
            <a:r>
              <a:rPr kumimoji="0" lang="en-GB" sz="2600" b="1" i="0" u="none" strike="noStrike" kern="1200" cap="none" spc="0" normalizeH="0" baseline="30000" noProof="0" dirty="0">
                <a:ln>
                  <a:noFill/>
                </a:ln>
                <a:solidFill>
                  <a:srgbClr val="000000"/>
                </a:solidFill>
                <a:effectLst/>
                <a:uLnTx/>
                <a:uFillTx/>
                <a:latin typeface="Arial" panose="020B0604020202020204"/>
                <a:ea typeface="+mn-ea"/>
                <a:cs typeface="+mn-cs"/>
              </a:rPr>
              <a:t>th</a:t>
            </a: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rPr>
              <a:t> May (10am – 12pm via Zoom)</a:t>
            </a:r>
          </a:p>
          <a:p>
            <a:pPr marL="0" marR="0" lvl="0" indent="0" algn="l" defTabSz="457200" rtl="0" eaLnBrk="1" fontAlgn="auto" latinLnBrk="0" hangingPunct="1">
              <a:lnSpc>
                <a:spcPct val="100000"/>
              </a:lnSpc>
              <a:spcBef>
                <a:spcPts val="0"/>
              </a:spcBef>
              <a:spcAft>
                <a:spcPts val="0"/>
              </a:spcAft>
              <a:buClr>
                <a:srgbClr val="E87722"/>
              </a:buClr>
              <a:buSzTx/>
              <a:buNone/>
              <a:tabLst/>
              <a:defRPr/>
            </a:pPr>
            <a:endParaRPr lang="en-GB" sz="2600" dirty="0">
              <a:solidFill>
                <a:srgbClr val="000000"/>
              </a:solidFill>
              <a:latin typeface="Arial" panose="020B0604020202020204"/>
            </a:endParaRPr>
          </a:p>
          <a:p>
            <a:pPr marL="0" marR="0" lvl="0" indent="0" algn="l" defTabSz="457200" rtl="0" eaLnBrk="1" fontAlgn="auto" latinLnBrk="0" hangingPunct="1">
              <a:lnSpc>
                <a:spcPct val="100000"/>
              </a:lnSpc>
              <a:spcBef>
                <a:spcPts val="0"/>
              </a:spcBef>
              <a:spcAft>
                <a:spcPts val="0"/>
              </a:spcAft>
              <a:buClr>
                <a:srgbClr val="E87722"/>
              </a:buClr>
              <a:buSzTx/>
              <a:buNone/>
              <a:tabLst/>
              <a:defRPr/>
            </a:pPr>
            <a:r>
              <a:rPr lang="en-GB" sz="2400" dirty="0">
                <a:solidFill>
                  <a:srgbClr val="000000"/>
                </a:solidFill>
                <a:latin typeface="Arial" panose="020B0604020202020204"/>
              </a:rPr>
              <a:t>Get ready for an exciting and informative session in May as we focus on learning and development. We will be welcoming a guest speaker, engaging in group discussions, and providing an overview of how Skills for Care can help you with funding and opportunities for learning and qualifications</a:t>
            </a:r>
            <a:r>
              <a:rPr lang="en-GB" sz="2600" dirty="0">
                <a:solidFill>
                  <a:srgbClr val="000000"/>
                </a:solidFill>
                <a:latin typeface="Arial" panose="020B0604020202020204"/>
              </a:rPr>
              <a:t>.</a:t>
            </a:r>
          </a:p>
          <a:p>
            <a:pPr marL="0" marR="0" lvl="0" indent="0" algn="l" defTabSz="457200" rtl="0" eaLnBrk="1" fontAlgn="auto" latinLnBrk="0" hangingPunct="1">
              <a:lnSpc>
                <a:spcPct val="100000"/>
              </a:lnSpc>
              <a:spcBef>
                <a:spcPts val="0"/>
              </a:spcBef>
              <a:spcAft>
                <a:spcPts val="0"/>
              </a:spcAft>
              <a:buClr>
                <a:srgbClr val="E87722"/>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
                <a:srgbClr val="E87722"/>
              </a:buClr>
              <a:buSzTx/>
              <a:buFont typeface="Arial" panose="020B0604020202020204" pitchFamily="34" charset="0"/>
              <a:buNone/>
              <a:tabLst/>
              <a:defRPr/>
            </a:pPr>
            <a:r>
              <a:rPr kumimoji="0" lang="en-GB" sz="2200" b="1" i="0" u="none" strike="noStrike" kern="1200" cap="none" spc="0" normalizeH="0" baseline="0" noProof="0" dirty="0">
                <a:ln>
                  <a:noFill/>
                </a:ln>
                <a:solidFill>
                  <a:srgbClr val="005EB8"/>
                </a:solidFill>
                <a:effectLst/>
                <a:uLnTx/>
                <a:uFillTx/>
                <a:latin typeface="Arial" panose="020B0604020202020204"/>
                <a:ea typeface="+mn-ea"/>
                <a:cs typeface="+mn-cs"/>
              </a:rPr>
              <a:t>Book a place </a:t>
            </a:r>
            <a:r>
              <a:rPr kumimoji="0" lang="en-GB" sz="2200" b="1" i="0" u="none" strike="noStrike" kern="1200" cap="none" spc="0" normalizeH="0" baseline="0" noProof="0" dirty="0">
                <a:ln>
                  <a:noFill/>
                </a:ln>
                <a:solidFill>
                  <a:srgbClr val="005EB8"/>
                </a:solidFill>
                <a:effectLst/>
                <a:uLnTx/>
                <a:uFillTx/>
                <a:latin typeface="Arial" panose="020B0604020202020204"/>
                <a:ea typeface="+mn-ea"/>
                <a:cs typeface="+mn-cs"/>
                <a:hlinkClick r:id="rId4"/>
              </a:rPr>
              <a:t>HERE</a:t>
            </a:r>
            <a:endParaRPr kumimoji="0" lang="en-GB" sz="22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
                <a:srgbClr val="E87722"/>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50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201929" y="585761"/>
            <a:ext cx="7015300" cy="78584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E87722"/>
                </a:solidFill>
                <a:effectLst/>
                <a:uLnTx/>
                <a:uFillTx/>
                <a:latin typeface="Arial" panose="020B0604020202020204"/>
                <a:ea typeface="+mj-ea"/>
                <a:cs typeface="+mj-cs"/>
              </a:rPr>
              <a:t>Contact details</a:t>
            </a:r>
          </a:p>
          <a:p>
            <a:pPr marL="0" marR="0" lvl="0" indent="0" algn="l" defTabSz="914400" rtl="0" eaLnBrk="1" fontAlgn="auto" latinLnBrk="0" hangingPunct="1">
              <a:lnSpc>
                <a:spcPct val="90000"/>
              </a:lnSpc>
              <a:spcBef>
                <a:spcPct val="0"/>
              </a:spcBef>
              <a:spcAft>
                <a:spcPts val="0"/>
              </a:spcAft>
              <a:buClrTx/>
              <a:buSzTx/>
              <a:buFontTx/>
              <a:buNone/>
              <a:tabLst/>
              <a:defRPr/>
            </a:pPr>
            <a:endParaRPr lang="en-GB" sz="3200" dirty="0">
              <a:latin typeface="Arial" panose="020B0604020202020204"/>
            </a:endParaRPr>
          </a:p>
          <a:p>
            <a:r>
              <a:rPr lang="en-GB" sz="2800" i="1" dirty="0">
                <a:solidFill>
                  <a:srgbClr val="000000"/>
                </a:solidFill>
                <a:latin typeface="Arial" panose="020B0604020202020204"/>
              </a:rPr>
              <a:t>Laura Anthony – SW London</a:t>
            </a:r>
          </a:p>
          <a:p>
            <a:endParaRPr lang="en-GB" sz="2800" dirty="0">
              <a:solidFill>
                <a:srgbClr val="000000"/>
              </a:solidFill>
              <a:latin typeface="Arial" panose="020B0604020202020204"/>
            </a:endParaRPr>
          </a:p>
          <a:p>
            <a:r>
              <a:rPr lang="en-GB" sz="2800" dirty="0">
                <a:solidFill>
                  <a:srgbClr val="000000"/>
                </a:solidFill>
                <a:latin typeface="Arial" panose="020B0604020202020204"/>
              </a:rPr>
              <a:t>07890 514106 </a:t>
            </a:r>
            <a:r>
              <a:rPr lang="en-GB" sz="2800" dirty="0">
                <a:solidFill>
                  <a:srgbClr val="005EB8"/>
                </a:solidFill>
                <a:latin typeface="Arial" panose="020B0604020202020204"/>
                <a:hlinkClick r:id="rId3"/>
              </a:rPr>
              <a:t>laura.anthony@skillsforcare.org.uk</a:t>
            </a:r>
            <a:endParaRPr lang="en-GB" sz="2800" dirty="0">
              <a:solidFill>
                <a:srgbClr val="005EB8"/>
              </a:solidFill>
              <a:latin typeface="Arial" panose="020B0604020202020204"/>
            </a:endParaRPr>
          </a:p>
          <a:p>
            <a:endParaRPr lang="en-GB" sz="2800" dirty="0">
              <a:solidFill>
                <a:srgbClr val="005EB8"/>
              </a:solidFill>
              <a:latin typeface="Arial" panose="020B0604020202020204"/>
            </a:endParaRPr>
          </a:p>
          <a:p>
            <a:r>
              <a:rPr lang="en-GB" sz="2800" i="1" dirty="0">
                <a:solidFill>
                  <a:srgbClr val="000000"/>
                </a:solidFill>
                <a:latin typeface="Arial" panose="020B0604020202020204"/>
              </a:rPr>
              <a:t>Selena Docherty – NW London</a:t>
            </a:r>
          </a:p>
          <a:p>
            <a:endParaRPr lang="en-GB" sz="2800" dirty="0">
              <a:solidFill>
                <a:srgbClr val="000000"/>
              </a:solidFill>
              <a:latin typeface="Arial" panose="020B0604020202020204"/>
            </a:endParaRPr>
          </a:p>
          <a:p>
            <a:r>
              <a:rPr lang="en-GB" sz="2800" dirty="0">
                <a:solidFill>
                  <a:srgbClr val="000000"/>
                </a:solidFill>
                <a:latin typeface="Arial" panose="020B0604020202020204"/>
              </a:rPr>
              <a:t>07825 933674</a:t>
            </a:r>
          </a:p>
          <a:p>
            <a:r>
              <a:rPr lang="en-GB" sz="2800" dirty="0">
                <a:solidFill>
                  <a:srgbClr val="005EB8"/>
                </a:solidFill>
                <a:latin typeface="Arial" panose="020B0604020202020204"/>
                <a:hlinkClick r:id="rId4"/>
              </a:rPr>
              <a:t>selena.docherty@skillsforcare.org.uk</a:t>
            </a:r>
            <a:endParaRPr lang="en-GB" sz="2800" dirty="0">
              <a:solidFill>
                <a:srgbClr val="005EB8"/>
              </a:solidFill>
              <a:latin typeface="Arial" panose="020B0604020202020204"/>
            </a:endParaRPr>
          </a:p>
          <a:p>
            <a:endParaRPr lang="en-GB" sz="2800" dirty="0">
              <a:solidFill>
                <a:srgbClr val="005EB8"/>
              </a:solidFill>
              <a:latin typeface="Arial" panose="020B0604020202020204"/>
            </a:endParaRPr>
          </a:p>
          <a:p>
            <a:r>
              <a:rPr lang="en-GB" sz="2800" dirty="0">
                <a:solidFill>
                  <a:srgbClr val="005EB8"/>
                </a:solidFill>
                <a:latin typeface="Arial" panose="020B0604020202020204"/>
                <a:hlinkClick r:id="rId5"/>
              </a:rPr>
              <a:t>www.skillsforcare.org.uk</a:t>
            </a:r>
            <a:r>
              <a:rPr lang="en-GB" sz="2800" dirty="0">
                <a:solidFill>
                  <a:srgbClr val="005EB8"/>
                </a:solidFill>
                <a:latin typeface="Arial" panose="020B0604020202020204"/>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rgbClr val="E87722"/>
              </a:solidFill>
              <a:effectLst/>
              <a:uLnTx/>
              <a:uFillTx/>
              <a:latin typeface="Arial" panose="020B0604020202020204"/>
              <a:ea typeface="+mj-ea"/>
              <a:cs typeface="+mj-cs"/>
            </a:endParaRPr>
          </a:p>
        </p:txBody>
      </p:sp>
      <p:sp>
        <p:nvSpPr>
          <p:cNvPr id="4" name="TextBox 3">
            <a:hlinkClick r:id="rId6"/>
            <a:extLst>
              <a:ext uri="{FF2B5EF4-FFF2-40B4-BE49-F238E27FC236}">
                <a16:creationId xmlns:a16="http://schemas.microsoft.com/office/drawing/2014/main" id="{7733386E-5EEA-8C98-1320-6CC27A9FE9A9}"/>
              </a:ext>
            </a:extLst>
          </p:cNvPr>
          <p:cNvSpPr txBox="1"/>
          <p:nvPr/>
        </p:nvSpPr>
        <p:spPr>
          <a:xfrm>
            <a:off x="294340" y="2751892"/>
            <a:ext cx="8555319"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61004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  Compatibility Mode" id="{C8D68B3C-46FE-8A44-B1C6-695B798B8244}" vid="{D602DA36-49CC-6743-9D3E-2F4DC04F3580}"/>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  Compatibility Mode" id="{C8D68B3C-46FE-8A44-B1C6-695B798B8244}" vid="{D602DA36-49CC-6743-9D3E-2F4DC04F3580}"/>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  Compatibility Mode" id="{C8D68B3C-46FE-8A44-B1C6-695B798B8244}" vid="{D602DA36-49CC-6743-9D3E-2F4DC04F3580}"/>
    </a:ext>
  </a:extLst>
</a:theme>
</file>

<file path=ppt/theme/theme7.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9" ma:contentTypeDescription="Create a new document." ma:contentTypeScope="" ma:versionID="cd7bbd8c71becdfa0ef8b3c3920932dd">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a8ece7b9be82e22f9752c9c33c9fa938"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MediaLengthInSeconds xmlns="405262ef-1549-4053-8312-0d29ee3e5d79" xsi:nil="true"/>
    <SharedWithUsers xmlns="c2c53579-2ed6-4858-9273-79d923c5fd6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BE0885-9DF1-4B1E-ADC8-30C1E7795F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12D418-287E-432F-A2C8-5B3299F5183E}">
  <ds:schemaRefs>
    <ds:schemaRef ds:uri="http://schemas.microsoft.com/office/2006/metadata/properties"/>
    <ds:schemaRef ds:uri="http://schemas.microsoft.com/office/infopath/2007/PartnerControls"/>
    <ds:schemaRef ds:uri="http://schemas.microsoft.com/sharepoint/v3"/>
    <ds:schemaRef ds:uri="405262ef-1549-4053-8312-0d29ee3e5d79"/>
    <ds:schemaRef ds:uri="c2c53579-2ed6-4858-9273-79d923c5fd65"/>
  </ds:schemaRefs>
</ds:datastoreItem>
</file>

<file path=customXml/itemProps3.xml><?xml version="1.0" encoding="utf-8"?>
<ds:datastoreItem xmlns:ds="http://schemas.openxmlformats.org/officeDocument/2006/customXml" ds:itemID="{6A22D86F-DA60-42CE-BDC9-7A8C9D91EF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16587</TotalTime>
  <Words>592</Words>
  <Application>Microsoft Office PowerPoint</Application>
  <PresentationFormat>On-screen Show (4:3)</PresentationFormat>
  <Paragraphs>58</Paragraphs>
  <Slides>7</Slides>
  <Notes>6</Notes>
  <HiddenSlides>0</HiddenSlides>
  <MMClips>0</MMClips>
  <ScaleCrop>false</ScaleCrop>
  <HeadingPairs>
    <vt:vector size="8" baseType="variant">
      <vt:variant>
        <vt:lpstr>Fonts Used</vt:lpstr>
      </vt:variant>
      <vt:variant>
        <vt:i4>4</vt:i4>
      </vt:variant>
      <vt:variant>
        <vt:lpstr>Theme</vt:lpstr>
      </vt:variant>
      <vt:variant>
        <vt:i4>8</vt:i4>
      </vt:variant>
      <vt:variant>
        <vt:lpstr>Embedded OLE Servers</vt:lpstr>
      </vt:variant>
      <vt:variant>
        <vt:i4>1</vt:i4>
      </vt:variant>
      <vt:variant>
        <vt:lpstr>Slide Titles</vt:lpstr>
      </vt:variant>
      <vt:variant>
        <vt:i4>7</vt:i4>
      </vt:variant>
    </vt:vector>
  </HeadingPairs>
  <TitlesOfParts>
    <vt:vector size="20" baseType="lpstr">
      <vt:lpstr>Arial</vt:lpstr>
      <vt:lpstr>Calibri</vt:lpstr>
      <vt:lpstr>Calibri Light</vt:lpstr>
      <vt:lpstr>Wingdings</vt:lpstr>
      <vt:lpstr>Bespoke title slides</vt:lpstr>
      <vt:lpstr>Bespoke content slides</vt:lpstr>
      <vt:lpstr>End slides</vt:lpstr>
      <vt:lpstr>1_Office Theme</vt:lpstr>
      <vt:lpstr>3_Office Theme</vt:lpstr>
      <vt:lpstr>5_Office Theme</vt:lpstr>
      <vt:lpstr>Title slides</vt:lpstr>
      <vt:lpstr>1_Bespoke content slides</vt:lpstr>
      <vt:lpstr>think-cell Slide</vt:lpstr>
      <vt:lpstr>Skills for Care update</vt:lpstr>
      <vt:lpstr>PowerPoint Presentation</vt:lpstr>
      <vt:lpstr>PowerPoint Presentation</vt:lpstr>
      <vt:lpstr>PowerPoint Presentation</vt:lpstr>
      <vt:lpstr>PowerPoint Presentation</vt:lpstr>
      <vt:lpstr>London &amp; SE Deputy Manager Network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Peter</cp:lastModifiedBy>
  <cp:revision>852</cp:revision>
  <dcterms:created xsi:type="dcterms:W3CDTF">2019-11-26T09:38:15Z</dcterms:created>
  <dcterms:modified xsi:type="dcterms:W3CDTF">2023-05-09T07:55:10Z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94113b-ecba-4458-8e2e-fa038bf17a69_Enabled">
    <vt:lpwstr>true</vt:lpwstr>
  </property>
  <property fmtid="{D5CDD505-2E9C-101B-9397-08002B2CF9AE}" pid="3" name="MSIP_Label_f194113b-ecba-4458-8e2e-fa038bf17a69_SetDate">
    <vt:lpwstr>2022-12-14T13:03:11Z</vt:lpwstr>
  </property>
  <property fmtid="{D5CDD505-2E9C-101B-9397-08002B2CF9AE}" pid="4" name="MSIP_Label_f194113b-ecba-4458-8e2e-fa038bf17a69_Method">
    <vt:lpwstr>Standard</vt:lpwstr>
  </property>
  <property fmtid="{D5CDD505-2E9C-101B-9397-08002B2CF9AE}" pid="5" name="MSIP_Label_f194113b-ecba-4458-8e2e-fa038bf17a69_Name">
    <vt:lpwstr>Internal</vt:lpwstr>
  </property>
  <property fmtid="{D5CDD505-2E9C-101B-9397-08002B2CF9AE}" pid="6" name="MSIP_Label_f194113b-ecba-4458-8e2e-fa038bf17a69_SiteId">
    <vt:lpwstr>5c317017-415d-43e6-ada1-7668f9ad3f9f</vt:lpwstr>
  </property>
  <property fmtid="{D5CDD505-2E9C-101B-9397-08002B2CF9AE}" pid="7" name="MSIP_Label_f194113b-ecba-4458-8e2e-fa038bf17a69_ActionId">
    <vt:lpwstr>038a50fc-6608-4005-b984-d0085aa88b32</vt:lpwstr>
  </property>
  <property fmtid="{D5CDD505-2E9C-101B-9397-08002B2CF9AE}" pid="8" name="MSIP_Label_f194113b-ecba-4458-8e2e-fa038bf17a69_ContentBits">
    <vt:lpwstr>0</vt:lpwstr>
  </property>
  <property fmtid="{D5CDD505-2E9C-101B-9397-08002B2CF9AE}" pid="9" name="ContentTypeId">
    <vt:lpwstr>0x010100D5CBCD77B4BABD48BE4102153461E9B9</vt:lpwstr>
  </property>
  <property fmtid="{D5CDD505-2E9C-101B-9397-08002B2CF9AE}" pid="10" name="MediaServiceImageTags">
    <vt:lpwstr/>
  </property>
</Properties>
</file>