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8.xml" ContentType="application/vnd.openxmlformats-officedocument.theme+xml"/>
  <Override PartName="/ppt/slideLayouts/slideLayout7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82" r:id="rId5"/>
    <p:sldMasterId id="2147483684" r:id="rId6"/>
    <p:sldMasterId id="2147483731" r:id="rId7"/>
    <p:sldMasterId id="2147483735" r:id="rId8"/>
    <p:sldMasterId id="2147483744" r:id="rId9"/>
    <p:sldMasterId id="2147483748" r:id="rId10"/>
    <p:sldMasterId id="2147483751" r:id="rId11"/>
    <p:sldMasterId id="2147483762" r:id="rId12"/>
    <p:sldMasterId id="2147483766" r:id="rId13"/>
    <p:sldMasterId id="2147483774" r:id="rId14"/>
    <p:sldMasterId id="2147483777" r:id="rId15"/>
    <p:sldMasterId id="2147483780" r:id="rId16"/>
    <p:sldMasterId id="2147483784" r:id="rId17"/>
    <p:sldMasterId id="2147483794" r:id="rId18"/>
    <p:sldMasterId id="2147483805" r:id="rId19"/>
    <p:sldMasterId id="2147483808" r:id="rId20"/>
    <p:sldMasterId id="2147483817" r:id="rId21"/>
    <p:sldMasterId id="2147483821" r:id="rId22"/>
  </p:sldMasterIdLst>
  <p:notesMasterIdLst>
    <p:notesMasterId r:id="rId31"/>
  </p:notesMasterIdLst>
  <p:handoutMasterIdLst>
    <p:handoutMasterId r:id="rId32"/>
  </p:handoutMasterIdLst>
  <p:sldIdLst>
    <p:sldId id="470" r:id="rId23"/>
    <p:sldId id="1340" r:id="rId24"/>
    <p:sldId id="1356" r:id="rId25"/>
    <p:sldId id="1355" r:id="rId26"/>
    <p:sldId id="1358" r:id="rId27"/>
    <p:sldId id="1359" r:id="rId28"/>
    <p:sldId id="1360" r:id="rId29"/>
    <p:sldId id="311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E87722"/>
    <a:srgbClr val="FFB81C"/>
    <a:srgbClr val="A20067"/>
    <a:srgbClr val="003057"/>
    <a:srgbClr val="008C95"/>
    <a:srgbClr val="CACACA"/>
    <a:srgbClr val="BA0C2F"/>
    <a:srgbClr val="00A651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ED4C1-B38C-42B4-BDE1-D3AE9B231261}" v="19" dt="2022-12-09T10:29:13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 autoAdjust="0"/>
    <p:restoredTop sz="69771" autoAdjust="0"/>
  </p:normalViewPr>
  <p:slideViewPr>
    <p:cSldViewPr snapToGrid="0" snapToObjects="1">
      <p:cViewPr varScale="1">
        <p:scale>
          <a:sx n="80" d="100"/>
          <a:sy n="80" d="100"/>
        </p:scale>
        <p:origin x="27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0D1C5-C611-6044-ADE7-20462F95D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78EB7-8683-3D4A-B257-9724A20B8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B820-A449-A448-B1AD-1FAD9D18D087}" type="datetimeFigureOut">
              <a:rPr lang="en-GB" smtClean="0"/>
              <a:t>12/12/2022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32AA-E1A7-E148-9409-B1201AB90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09170-FEDA-1D42-9A85-9C75F30CC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8056-F800-D243-93C1-74005A17F0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00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30D2-496F-4335-94FD-7CD205B40B2C}" type="datetimeFigureOut">
              <a:rPr lang="en-GB" smtClean="0"/>
              <a:t>12/12/2022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467E-689E-4776-8297-2FB7C7A995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1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3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3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5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09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1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2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0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73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Find out more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Contact 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52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Contact us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39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13D1A1-3793-4EDA-AB4E-082A28344263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DCFD551D-D656-4ABC-BF93-1B89F475B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91BE3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0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B36D2-74EE-477E-A39A-68EF4F667813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0A180D6E-22D9-4CE4-8871-415EB62BA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B8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70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FD521C-F8C1-4C93-889C-1AEAFFA1B48C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C7499CFD-4C70-4439-BE7E-CF79DBFFE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98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B23E4F-B025-45D0-B95A-4DA9BFCCBD08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22B29865-DC30-47AB-9BAD-3F6638247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A1006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59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0B3752-AEA7-4D58-A981-B904DFA3A427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AF148E0A-68B5-41D4-949B-6F162D7518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3B00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114543-31D8-46A8-9C33-33CE18D4A9B5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43BDE48D-9D15-4A0F-9E08-87384B813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8B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3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CB8298-51BD-4B88-95BE-B53940BEDC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2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F3B0ED-0FF8-48FC-B7DD-4D4477343227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49641A3C-36EE-4D19-8A5D-E717FFC2F8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10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370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78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1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0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752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49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09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5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63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0824"/>
            <a:ext cx="6096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5240"/>
            <a:ext cx="609600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3988107"/>
            <a:ext cx="620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Thank</a:t>
            </a:r>
            <a:r>
              <a:rPr lang="en-GB" sz="6000" baseline="0" dirty="0">
                <a:solidFill>
                  <a:schemeClr val="tx1"/>
                </a:solidFill>
              </a:rPr>
              <a:t> you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2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B8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46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37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0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52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3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14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94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3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2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77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CAD6-8778-0E46-877A-6B50F8502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B00B97-2215-654B-8A55-1831B3B10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676493-672E-2048-87ED-0FE6BE0E3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30DE60-2F01-A447-A3E4-CF516DC86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C062B8-9B6B-FE43-9947-DF97FE3AC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EFCE54-37F2-3142-AAC7-A2AD97F6902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/>
              <a:t>Thank you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FDE45D-26D8-3E46-B069-86B1166C2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213493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11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FDDF49-038D-1D48-B428-97C1BFA93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5ED71C-49CA-9840-AA2F-CB953A6C8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335F4-984E-0744-AD81-BE13080B7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19B2D-A62A-9543-8C9D-67E610C23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3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5E2E61-5AD8-694F-95AE-FC5F7254C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58A95B-1CDD-3142-AA58-7FF3FCEAD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41B102-17C7-F142-B379-930EF479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B780C-98DF-2641-A5CE-AC17C56CF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8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ED4DFF-3E8A-7842-93F4-C9B30A89C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26B08B-E3EF-AF44-8078-7AE4A8B9E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AE1277-9892-6447-AE8A-45BEBFDA0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6144D-DE6C-2140-82CA-7AF03B4B9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3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5D8C6-B61F-164D-B68C-0C8677280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824" y="1609969"/>
            <a:ext cx="921243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1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4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1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7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0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CAD6-8778-0E46-877A-6B50F8502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B00B97-2215-654B-8A55-1831B3B10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676493-672E-2048-87ED-0FE6BE0E3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30DE60-2F01-A447-A3E4-CF516DC86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C062B8-9B6B-FE43-9947-DF97FE3AC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FDDF49-038D-1D48-B428-97C1BFA93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5ED71C-49CA-9840-AA2F-CB953A6C8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335F4-984E-0744-AD81-BE13080B7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19B2D-A62A-9543-8C9D-67E610C23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blu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4B4C24-8E23-A849-8ABD-D076D01B4F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25738-0017-6B48-9451-3D7AA0CD16E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D59B36-A22C-864E-83A5-9B434E41C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213955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5E2E61-5AD8-694F-95AE-FC5F7254C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58A95B-1CDD-3142-AA58-7FF3FCEAD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41B102-17C7-F142-B379-930EF479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B780C-98DF-2641-A5CE-AC17C56CF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3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ED4DFF-3E8A-7842-93F4-C9B30A89C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26B08B-E3EF-AF44-8078-7AE4A8B9E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AE1277-9892-6447-AE8A-45BEBFDA0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6144D-DE6C-2140-82CA-7AF03B4B9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7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5D8C6-B61F-164D-B68C-0C8677280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824" y="1609969"/>
            <a:ext cx="921243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7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1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1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1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43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9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672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25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0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4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811961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86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5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ECA55A-C9DC-8A49-8B58-52140BAC1DF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09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8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7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1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08E0-3200-4CD6-B61A-6887A2A710AF}" type="datetimeFigureOut">
              <a:rPr lang="en-GB" smtClean="0"/>
              <a:t>12/12/2022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263-A1DA-402D-8D0A-9845D8AEE2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62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287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7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58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3173DF-EB41-0842-B344-F88A039A95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A50DD-6A60-8342-B6AB-B39C43D9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812423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Find out more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643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8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F791-42E5-E147-6438-05FBC41925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7184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E5D89-6B03-2C27-BE96-E6A9F6FB5DC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28849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FBDE5-95AE-508C-7651-DDE7A607EBF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47309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90350-3A23-4C5D-629A-FB76DE3438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693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B416A-1A42-959B-A247-D49C384EA9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70043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627277-0FF0-F243-83A3-17A95ABB577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725" y="0"/>
            <a:ext cx="1057275" cy="1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6DD67-CC77-2FA8-BB71-177F4F19A6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1696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627277-0FF0-F243-83A3-17A95ABB577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725" y="0"/>
            <a:ext cx="1057275" cy="1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19770-5D60-71B5-4CBD-4D6CE4842B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2718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75DDC-BD71-638C-EBBE-2C5F5CA5DED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46509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8EF34-6CB0-B8C5-AF60-6B6B2ABE18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40707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3C0E4-AAD5-66BB-DC08-8127E495514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35972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793F2-0AC5-5BE0-CF8A-F22BFE3C561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5389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B5870-B0BC-4864-A82B-EA185688DE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4447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37868F-6966-2BAA-D108-54AC70BB9D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6967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724" r:id="rId5"/>
    <p:sldLayoutId id="2147483725" r:id="rId6"/>
    <p:sldLayoutId id="2147483726" r:id="rId7"/>
    <p:sldLayoutId id="214748372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EB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7D6FE-2CCD-B88A-ABAF-BD8F942A5DF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3838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C35A151B-E2CC-4F05-BB0E-57D8F544E8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0"/>
            <a:ext cx="13985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80867-198C-F249-6952-FD401848EBD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4259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22D2CF-A087-882A-AF11-7E3633DB4A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6077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4A30C-5334-0073-2CDF-09E1C77E22B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4099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0744-E7F1-A67E-8118-BD7D1331EC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5761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C44C2-2AEA-5A4D-32FC-E46AF22BCD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1295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1.png"/><Relationship Id="rId5" Type="http://schemas.openxmlformats.org/officeDocument/2006/relationships/hyperlink" Target="https://www.skillsforcare.org.uk/Support-for-leaders-and-managers/Support-for-registered-managers/Registered-manager-webinars/Recruitment-and-retention.aspx#Preparingforthewinterpressuresahead" TargetMode="Externa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g"/><Relationship Id="rId7" Type="http://schemas.openxmlformats.org/officeDocument/2006/relationships/hyperlink" Target="https://www.skillsforcare.org.uk/resources/documents/Support-for-leaders-and-managers/Support-for-Registered-managers/Webinars/Leading-your-service/Contingency-Planning-What-to-includ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vimeo.com/753914793" TargetMode="External"/><Relationship Id="rId5" Type="http://schemas.openxmlformats.org/officeDocument/2006/relationships/hyperlink" Target="https://www.skillsforcare.org.uk/Support-for-leaders-and-managers/Support-for-registered-managers/Registered-manager-webinars/Recruitment-and-retention.aspx#Preparingforthewinterpressuresahead" TargetMode="Externa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e/trainee-nursing-associate-webinar-and-qa-apprenticeship-route-tickets-4691169504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3.png"/><Relationship Id="rId5" Type="http://schemas.openxmlformats.org/officeDocument/2006/relationships/hyperlink" Target="https://www.eventbrite.co.uk/e/trainee-nursing-associate-webinar-and-qa-apprenticeship-route-tickets-469120069757" TargetMode="External"/><Relationship Id="rId4" Type="http://schemas.openxmlformats.org/officeDocument/2006/relationships/hyperlink" Target="https://www.eventbrite.co.uk/e/trainee-nursing-associate-webinar-and-qa-apprenticeship-route-tickets-4691194679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oZ5z9bnEj0uUivN-RCh6VD-adjRhgTVIkZ4pbIT61ndUQ1NPMzhKUDVEV1FEMjMySElUMTYyS1NZOS4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anthony@skillsforcare.org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skillsforcare.org.uk/londonsoutheastn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anthony@skillsforcare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killsforcare.org.uk/register" TargetMode="External"/><Relationship Id="rId4" Type="http://schemas.openxmlformats.org/officeDocument/2006/relationships/hyperlink" Target="mailto:selena.docherty@skillsforcare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6D3D-5CCE-49F0-9F55-EB08672F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29" y="590192"/>
            <a:ext cx="4711167" cy="1465823"/>
          </a:xfrm>
        </p:spPr>
        <p:txBody>
          <a:bodyPr/>
          <a:lstStyle/>
          <a:p>
            <a:r>
              <a:rPr lang="en-GB" sz="5000" dirty="0"/>
              <a:t>Skills for Care update</a:t>
            </a:r>
            <a:br>
              <a:rPr lang="en-GB" dirty="0"/>
            </a:br>
            <a:br>
              <a:rPr lang="en-GB" dirty="0"/>
            </a:br>
            <a:br>
              <a:rPr lang="en-GB" sz="3600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6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EEB92B37-609B-964D-9605-4BFE1EB8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93" y="2934543"/>
            <a:ext cx="1834661" cy="18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F1316B-BB97-4197-BE6B-93EAA28092C6}"/>
              </a:ext>
            </a:extLst>
          </p:cNvPr>
          <p:cNvSpPr txBox="1">
            <a:spLocks/>
          </p:cNvSpPr>
          <p:nvPr/>
        </p:nvSpPr>
        <p:spPr>
          <a:xfrm>
            <a:off x="190132" y="1698644"/>
            <a:ext cx="8953868" cy="3494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Preparing for the winter pressures ahead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77622C-D28F-4D3D-8558-6CFD3A167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" y="0"/>
            <a:ext cx="1734592" cy="173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1AEED-4774-42E8-95D2-CC02FF056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3" y="24692"/>
            <a:ext cx="1734592" cy="1673952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AF284D0-58C0-4967-A071-EE23F84F5E50}"/>
              </a:ext>
            </a:extLst>
          </p:cNvPr>
          <p:cNvSpPr txBox="1">
            <a:spLocks/>
          </p:cNvSpPr>
          <p:nvPr/>
        </p:nvSpPr>
        <p:spPr>
          <a:xfrm>
            <a:off x="1843765" y="605225"/>
            <a:ext cx="5360348" cy="925870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New recorded webinar</a:t>
            </a:r>
          </a:p>
        </p:txBody>
      </p:sp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4CDFBA9-EA62-5AC4-C54A-F2163D6406D0}"/>
              </a:ext>
            </a:extLst>
          </p:cNvPr>
          <p:cNvSpPr txBox="1"/>
          <p:nvPr/>
        </p:nvSpPr>
        <p:spPr>
          <a:xfrm>
            <a:off x="190132" y="2227772"/>
            <a:ext cx="8847188" cy="4301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webinar reflects on what we can expect from the upcoming winter period and how best to prepare for 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Managers from a range of services talk through how they are developing contingencies for the winter period and practical ways to protect themselves from the impact of staffing challenges.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are also several bitesize resources to support the webinar including: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Recommendations from other providers </a:t>
            </a:r>
          </a:p>
          <a:p>
            <a:pPr marL="0" marR="0" lvl="0" indent="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how to prepare.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Contingency planning checklist.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 winter plan from a provider.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Watch the webinar now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E0BBF-7674-DF89-C656-287BF9BC1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203" y="4450119"/>
            <a:ext cx="3197410" cy="18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F1316B-BB97-4197-BE6B-93EAA28092C6}"/>
              </a:ext>
            </a:extLst>
          </p:cNvPr>
          <p:cNvSpPr txBox="1">
            <a:spLocks/>
          </p:cNvSpPr>
          <p:nvPr/>
        </p:nvSpPr>
        <p:spPr>
          <a:xfrm>
            <a:off x="190132" y="1698644"/>
            <a:ext cx="8953868" cy="3494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Contingency Plans advice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77622C-D28F-4D3D-8558-6CFD3A167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" y="0"/>
            <a:ext cx="1734592" cy="173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1AEED-4774-42E8-95D2-CC02FF056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3" y="24692"/>
            <a:ext cx="1734592" cy="1673952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AF284D0-58C0-4967-A071-EE23F84F5E50}"/>
              </a:ext>
            </a:extLst>
          </p:cNvPr>
          <p:cNvSpPr txBox="1">
            <a:spLocks/>
          </p:cNvSpPr>
          <p:nvPr/>
        </p:nvSpPr>
        <p:spPr>
          <a:xfrm>
            <a:off x="1843765" y="605225"/>
            <a:ext cx="5360348" cy="925870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Recorded webinar</a:t>
            </a:r>
          </a:p>
        </p:txBody>
      </p:sp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4CDFBA9-EA62-5AC4-C54A-F2163D6406D0}"/>
              </a:ext>
            </a:extLst>
          </p:cNvPr>
          <p:cNvSpPr txBox="1"/>
          <p:nvPr/>
        </p:nvSpPr>
        <p:spPr>
          <a:xfrm>
            <a:off x="190132" y="2227772"/>
            <a:ext cx="8847188" cy="4301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lang="en-GB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Watch the webinar now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Accompanying resource –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guidance on what to include in contingency plans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0C8B6-2677-C2C8-170D-D2797899A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32" y="2392020"/>
            <a:ext cx="3444319" cy="23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F035FCB4-AB5E-4472-B85F-A210B5F04E33}"/>
              </a:ext>
            </a:extLst>
          </p:cNvPr>
          <p:cNvSpPr txBox="1">
            <a:spLocks/>
          </p:cNvSpPr>
          <p:nvPr/>
        </p:nvSpPr>
        <p:spPr>
          <a:xfrm>
            <a:off x="348342" y="358758"/>
            <a:ext cx="6814457" cy="1104216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Trainee Nursing Associate information sessions – SW London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7937FB0-0B5F-5F44-DCB2-D8F81BDE6375}"/>
              </a:ext>
            </a:extLst>
          </p:cNvPr>
          <p:cNvSpPr txBox="1">
            <a:spLocks/>
          </p:cNvSpPr>
          <p:nvPr/>
        </p:nvSpPr>
        <p:spPr>
          <a:xfrm>
            <a:off x="295935" y="1839543"/>
            <a:ext cx="8786170" cy="84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5C1A2B-2BE4-8375-AA0C-40108442E576}"/>
              </a:ext>
            </a:extLst>
          </p:cNvPr>
          <p:cNvSpPr txBox="1">
            <a:spLocks/>
          </p:cNvSpPr>
          <p:nvPr/>
        </p:nvSpPr>
        <p:spPr>
          <a:xfrm>
            <a:off x="807667" y="5767405"/>
            <a:ext cx="8336333" cy="731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D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950F3-9EF1-FCF3-DD28-BA85D52307AF}"/>
              </a:ext>
            </a:extLst>
          </p:cNvPr>
          <p:cNvSpPr txBox="1"/>
          <p:nvPr/>
        </p:nvSpPr>
        <p:spPr>
          <a:xfrm>
            <a:off x="176513" y="1917950"/>
            <a:ext cx="73586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This is your opportunity to find out more if you are thinking of employing a Trainee Nursing Associate or putting an existing employee on a TNA programme </a:t>
            </a:r>
          </a:p>
          <a:p>
            <a:pPr algn="l"/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Wednesday 11</a:t>
            </a:r>
            <a:r>
              <a:rPr lang="en-GB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January (1pm – 2pm). Book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HERE</a:t>
            </a:r>
            <a:endParaRPr lang="en-GB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Tuesday 14</a:t>
            </a:r>
            <a:r>
              <a:rPr lang="en-GB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February (1pm – 2pm). Book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HERE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Thursday 16</a:t>
            </a:r>
            <a:r>
              <a:rPr lang="en-GB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March (1pm – 2pm). Book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HERE</a:t>
            </a:r>
            <a:endParaRPr lang="en-GB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A5C85-0868-E20C-9A19-D2DDAC8DD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607" y="4723623"/>
            <a:ext cx="365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F035FCB4-AB5E-4472-B85F-A210B5F04E33}"/>
              </a:ext>
            </a:extLst>
          </p:cNvPr>
          <p:cNvSpPr txBox="1">
            <a:spLocks/>
          </p:cNvSpPr>
          <p:nvPr/>
        </p:nvSpPr>
        <p:spPr>
          <a:xfrm>
            <a:off x="348342" y="358758"/>
            <a:ext cx="6814457" cy="1104216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Digitising Social Care Engagement event – London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7937FB0-0B5F-5F44-DCB2-D8F81BDE6375}"/>
              </a:ext>
            </a:extLst>
          </p:cNvPr>
          <p:cNvSpPr txBox="1">
            <a:spLocks/>
          </p:cNvSpPr>
          <p:nvPr/>
        </p:nvSpPr>
        <p:spPr>
          <a:xfrm>
            <a:off x="295935" y="1839543"/>
            <a:ext cx="8786170" cy="84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5C1A2B-2BE4-8375-AA0C-40108442E576}"/>
              </a:ext>
            </a:extLst>
          </p:cNvPr>
          <p:cNvSpPr txBox="1">
            <a:spLocks/>
          </p:cNvSpPr>
          <p:nvPr/>
        </p:nvSpPr>
        <p:spPr>
          <a:xfrm>
            <a:off x="807667" y="5767405"/>
            <a:ext cx="8336333" cy="731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D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950F3-9EF1-FCF3-DD28-BA85D52307AF}"/>
              </a:ext>
            </a:extLst>
          </p:cNvPr>
          <p:cNvSpPr txBox="1"/>
          <p:nvPr/>
        </p:nvSpPr>
        <p:spPr>
          <a:xfrm>
            <a:off x="176513" y="1917950"/>
            <a:ext cx="79720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r>
              <a:rPr lang="en-GB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Feb (10am – 5pm)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at the Coin Street Neighbourhood Centre, SE1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The purpose of the event is to bring care organisations and digital suppliers together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Digital Social Care Record suppliers on the A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ssured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Provider List have been invited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Find out more and book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here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A5C85-0868-E20C-9A19-D2DDAC8DD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607" y="4723623"/>
            <a:ext cx="365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9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F035FCB4-AB5E-4472-B85F-A210B5F04E33}"/>
              </a:ext>
            </a:extLst>
          </p:cNvPr>
          <p:cNvSpPr txBox="1">
            <a:spLocks/>
          </p:cNvSpPr>
          <p:nvPr/>
        </p:nvSpPr>
        <p:spPr>
          <a:xfrm>
            <a:off x="348342" y="358758"/>
            <a:ext cx="6814457" cy="1104216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ASC-WDS bulk upload &amp; Workforce Development Funding webinar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7937FB0-0B5F-5F44-DCB2-D8F81BDE6375}"/>
              </a:ext>
            </a:extLst>
          </p:cNvPr>
          <p:cNvSpPr txBox="1">
            <a:spLocks/>
          </p:cNvSpPr>
          <p:nvPr/>
        </p:nvSpPr>
        <p:spPr>
          <a:xfrm>
            <a:off x="295935" y="1839543"/>
            <a:ext cx="8786170" cy="84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5C1A2B-2BE4-8375-AA0C-40108442E576}"/>
              </a:ext>
            </a:extLst>
          </p:cNvPr>
          <p:cNvSpPr txBox="1">
            <a:spLocks/>
          </p:cNvSpPr>
          <p:nvPr/>
        </p:nvSpPr>
        <p:spPr>
          <a:xfrm>
            <a:off x="807667" y="5767405"/>
            <a:ext cx="8336333" cy="731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D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950F3-9EF1-FCF3-DD28-BA85D52307AF}"/>
              </a:ext>
            </a:extLst>
          </p:cNvPr>
          <p:cNvSpPr txBox="1"/>
          <p:nvPr/>
        </p:nvSpPr>
        <p:spPr>
          <a:xfrm>
            <a:off x="61895" y="1609008"/>
            <a:ext cx="90202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Jan (1.15pm – 2pm)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via MS Teams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During this session we will cover: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- What is ASC-WDS?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are the benefits?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to set up an account and update information using the 	bulk upload facility	    		 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- Overview of Workforce Development Funding.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Please note this session is for large employers (who have approximately 50 or more staff) only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Please e-mail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hlinkClick r:id="rId3"/>
              </a:rPr>
              <a:t>laura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.anthony@skillsforcare.org.uk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to book a place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65343-0CE8-5DD8-D4C3-EA0F04F8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57" y="5296881"/>
            <a:ext cx="1066977" cy="10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F035FCB4-AB5E-4472-B85F-A210B5F04E33}"/>
              </a:ext>
            </a:extLst>
          </p:cNvPr>
          <p:cNvSpPr txBox="1">
            <a:spLocks/>
          </p:cNvSpPr>
          <p:nvPr/>
        </p:nvSpPr>
        <p:spPr>
          <a:xfrm>
            <a:off x="348342" y="358758"/>
            <a:ext cx="6814457" cy="1104216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London &amp; SE Nominated Individuals network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7937FB0-0B5F-5F44-DCB2-D8F81BDE6375}"/>
              </a:ext>
            </a:extLst>
          </p:cNvPr>
          <p:cNvSpPr txBox="1">
            <a:spLocks/>
          </p:cNvSpPr>
          <p:nvPr/>
        </p:nvSpPr>
        <p:spPr>
          <a:xfrm>
            <a:off x="295935" y="1839543"/>
            <a:ext cx="8786170" cy="84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5C1A2B-2BE4-8375-AA0C-40108442E576}"/>
              </a:ext>
            </a:extLst>
          </p:cNvPr>
          <p:cNvSpPr txBox="1">
            <a:spLocks/>
          </p:cNvSpPr>
          <p:nvPr/>
        </p:nvSpPr>
        <p:spPr>
          <a:xfrm>
            <a:off x="807667" y="5767405"/>
            <a:ext cx="8336333" cy="731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D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950F3-9EF1-FCF3-DD28-BA85D52307AF}"/>
              </a:ext>
            </a:extLst>
          </p:cNvPr>
          <p:cNvSpPr txBox="1"/>
          <p:nvPr/>
        </p:nvSpPr>
        <p:spPr>
          <a:xfrm>
            <a:off x="61895" y="1609008"/>
            <a:ext cx="9020210" cy="6425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are inviting NIs to join our new network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first meeting will be on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Jan (10am – 12pm)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via Zoom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Agenda: 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CQC: ‘explore the role and responsibilities of nominated individuals and what this entails from a registration and inspection perspective’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3-times outstanding-rated provider who will talk about the nominated individual role in CQC inspections</a:t>
            </a:r>
          </a:p>
          <a:p>
            <a:pPr lvl="1"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EB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out more and book at: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https://events.skillsforcare.org.uk/londonsoutheastni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1"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51171E7-3DAC-408B-97B5-DD7B740B2E25}"/>
              </a:ext>
            </a:extLst>
          </p:cNvPr>
          <p:cNvSpPr txBox="1">
            <a:spLocks/>
          </p:cNvSpPr>
          <p:nvPr/>
        </p:nvSpPr>
        <p:spPr>
          <a:xfrm>
            <a:off x="209863" y="688068"/>
            <a:ext cx="7140172" cy="1132642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Contacts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838B93-34BB-450A-BFBC-7BD54A2506E7}"/>
              </a:ext>
            </a:extLst>
          </p:cNvPr>
          <p:cNvSpPr txBox="1">
            <a:spLocks/>
          </p:cNvSpPr>
          <p:nvPr/>
        </p:nvSpPr>
        <p:spPr>
          <a:xfrm>
            <a:off x="209862" y="1642821"/>
            <a:ext cx="8799667" cy="2784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 London: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Laura Anthony: 07890 514106 /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laura.anthony@skillsforcare.org.uk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NW London: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Selena Docherty: 07825 933674 /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selena.docherty@skillsforcare.org.uk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www.skillsforcare.org.uk/register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84736"/>
      </p:ext>
    </p:extLst>
  </p:cSld>
  <p:clrMapOvr>
    <a:masterClrMapping/>
  </p:clrMapOvr>
</p:sld>
</file>

<file path=ppt/theme/theme1.xml><?xml version="1.0" encoding="utf-8"?>
<a:theme xmlns:a="http://schemas.openxmlformats.org/drawingml/2006/main" name="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8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lou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05262ef-1549-4053-8312-0d29ee3e5d79">
      <Terms xmlns="http://schemas.microsoft.com/office/infopath/2007/PartnerControls"/>
    </lcf76f155ced4ddcb4097134ff3c332f>
    <TaxCatchAll xmlns="c2c53579-2ed6-4858-9273-79d923c5fd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BCD77B4BABD48BE4102153461E9B9" ma:contentTypeVersion="17" ma:contentTypeDescription="Create a new document." ma:contentTypeScope="" ma:versionID="552208d867862fea4f79b696afa7eced">
  <xsd:schema xmlns:xsd="http://www.w3.org/2001/XMLSchema" xmlns:xs="http://www.w3.org/2001/XMLSchema" xmlns:p="http://schemas.microsoft.com/office/2006/metadata/properties" xmlns:ns1="http://schemas.microsoft.com/sharepoint/v3" xmlns:ns2="405262ef-1549-4053-8312-0d29ee3e5d79" xmlns:ns3="c2c53579-2ed6-4858-9273-79d923c5fd65" targetNamespace="http://schemas.microsoft.com/office/2006/metadata/properties" ma:root="true" ma:fieldsID="8f0976fcfe7d5694f6e843eafa7ef34c" ns1:_="" ns2:_="" ns3:_="">
    <xsd:import namespace="http://schemas.microsoft.com/sharepoint/v3"/>
    <xsd:import namespace="405262ef-1549-4053-8312-0d29ee3e5d79"/>
    <xsd:import namespace="c2c53579-2ed6-4858-9273-79d923c5fd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262ef-1549-4053-8312-0d29ee3e5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53579-2ed6-4858-9273-79d923c5fd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9939ca-99a4-4c5e-9464-52ab108ec208}" ma:internalName="TaxCatchAll" ma:showField="CatchAllData" ma:web="c2c53579-2ed6-4858-9273-79d923c5fd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6E1F95-A172-4AB9-8A1E-0BBE62CBDB59}">
  <ds:schemaRefs>
    <ds:schemaRef ds:uri="http://purl.org/dc/dcmitype/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c2c53579-2ed6-4858-9273-79d923c5fd65"/>
    <ds:schemaRef ds:uri="405262ef-1549-4053-8312-0d29ee3e5d79"/>
  </ds:schemaRefs>
</ds:datastoreItem>
</file>

<file path=customXml/itemProps2.xml><?xml version="1.0" encoding="utf-8"?>
<ds:datastoreItem xmlns:ds="http://schemas.openxmlformats.org/officeDocument/2006/customXml" ds:itemID="{D6E5F592-13D3-41F1-820A-53F19DEE4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6A2B7-6529-4B3B-BB2E-B0D194681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5262ef-1549-4053-8312-0d29ee3e5d79"/>
    <ds:schemaRef ds:uri="c2c53579-2ed6-4858-9273-79d923c5f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3673</TotalTime>
  <Words>489</Words>
  <Application>Microsoft Office PowerPoint</Application>
  <PresentationFormat>On-screen Show (4:3)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Bespoke title slides</vt:lpstr>
      <vt:lpstr>Bespoke content slides</vt:lpstr>
      <vt:lpstr>End slides</vt:lpstr>
      <vt:lpstr>1_Bespoke content slides</vt:lpstr>
      <vt:lpstr>2_Colour slides</vt:lpstr>
      <vt:lpstr>1_Bespoke title slides</vt:lpstr>
      <vt:lpstr>2_Bespoke content slides</vt:lpstr>
      <vt:lpstr>Title Slides</vt:lpstr>
      <vt:lpstr>2_Bespoke title slides</vt:lpstr>
      <vt:lpstr>Content slides</vt:lpstr>
      <vt:lpstr>3_Bespoke content slides</vt:lpstr>
      <vt:lpstr>4_Bespoke content slides</vt:lpstr>
      <vt:lpstr>3_Bespoke title slides</vt:lpstr>
      <vt:lpstr>5_Bespoke content slides</vt:lpstr>
      <vt:lpstr>6_Bespoke content slides</vt:lpstr>
      <vt:lpstr>4_Bespoke title slides</vt:lpstr>
      <vt:lpstr>7_Bespoke content slides</vt:lpstr>
      <vt:lpstr>5_Bespoke title slides</vt:lpstr>
      <vt:lpstr>8_Bespoke content slides</vt:lpstr>
      <vt:lpstr>Skills for Care update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Peter</cp:lastModifiedBy>
  <cp:revision>429</cp:revision>
  <cp:lastPrinted>2021-02-09T14:39:47Z</cp:lastPrinted>
  <dcterms:created xsi:type="dcterms:W3CDTF">2019-11-26T09:38:15Z</dcterms:created>
  <dcterms:modified xsi:type="dcterms:W3CDTF">2022-12-12T08:51:24Z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0x010100D5CBCD77B4BABD48BE4102153461E9B9</vt:lpwstr>
  </property>
  <property fmtid="{D5CDD505-2E9C-101B-9397-08002B2CF9AE}" pid="3" name="Order">
    <vt:r8>163600</vt:r8>
  </property>
  <property fmtid="{D5CDD505-2E9C-101B-9397-08002B2CF9AE}" pid="4" name="MediaServiceImageTags">
    <vt:lpwstr/>
  </property>
  <property fmtid="{D5CDD505-2E9C-101B-9397-08002B2CF9AE}" pid="5" name="MSIP_Label_f194113b-ecba-4458-8e2e-fa038bf17a69_Enabled">
    <vt:lpwstr>true</vt:lpwstr>
  </property>
  <property fmtid="{D5CDD505-2E9C-101B-9397-08002B2CF9AE}" pid="6" name="MSIP_Label_f194113b-ecba-4458-8e2e-fa038bf17a69_SetDate">
    <vt:lpwstr>2022-09-20T13:21:31Z</vt:lpwstr>
  </property>
  <property fmtid="{D5CDD505-2E9C-101B-9397-08002B2CF9AE}" pid="7" name="MSIP_Label_f194113b-ecba-4458-8e2e-fa038bf17a69_Method">
    <vt:lpwstr>Standard</vt:lpwstr>
  </property>
  <property fmtid="{D5CDD505-2E9C-101B-9397-08002B2CF9AE}" pid="8" name="MSIP_Label_f194113b-ecba-4458-8e2e-fa038bf17a69_Name">
    <vt:lpwstr>Internal</vt:lpwstr>
  </property>
  <property fmtid="{D5CDD505-2E9C-101B-9397-08002B2CF9AE}" pid="9" name="MSIP_Label_f194113b-ecba-4458-8e2e-fa038bf17a69_SiteId">
    <vt:lpwstr>5c317017-415d-43e6-ada1-7668f9ad3f9f</vt:lpwstr>
  </property>
  <property fmtid="{D5CDD505-2E9C-101B-9397-08002B2CF9AE}" pid="10" name="MSIP_Label_f194113b-ecba-4458-8e2e-fa038bf17a69_ActionId">
    <vt:lpwstr>18ba8728-ab7e-4ce3-b527-d40cd1544e19</vt:lpwstr>
  </property>
  <property fmtid="{D5CDD505-2E9C-101B-9397-08002B2CF9AE}" pid="11" name="MSIP_Label_f194113b-ecba-4458-8e2e-fa038bf17a69_ContentBits">
    <vt:lpwstr>2</vt:lpwstr>
  </property>
  <property fmtid="{D5CDD505-2E9C-101B-9397-08002B2CF9AE}" pid="12" name="ClassificationContentMarkingFooterLocations">
    <vt:lpwstr>Bespoke title slides:3\Bespoke content slides:3\End slides:3\1_Bespoke content slides:3\2_Colour slides:3\1_Bespoke title slides:3\2_Bespoke content slides:3\Title Slides:3\2_Bespoke title slides:3\Content slides:3\3_Bespoke content slides:3\4_Bespoke content slides:3\3_Bespoke title slides:3\5_Bespoke content slides:4\6_Bespoke content slides:4\4_Bespoke title slides:3\7_Bespoke content slides:3</vt:lpwstr>
  </property>
  <property fmtid="{D5CDD505-2E9C-101B-9397-08002B2CF9AE}" pid="13" name="ClassificationContentMarkingFooterText">
    <vt:lpwstr>Internal </vt:lpwstr>
  </property>
</Properties>
</file>