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theme/theme11.xml" ContentType="application/vnd.openxmlformats-officedocument.theme+xml"/>
  <Override PartName="/ppt/slideLayouts/slideLayout43.xml" ContentType="application/vnd.openxmlformats-officedocument.presentationml.slideLayout+xml"/>
  <Override PartName="/ppt/theme/theme1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82" r:id="rId5"/>
    <p:sldMasterId id="2147483684" r:id="rId6"/>
    <p:sldMasterId id="2147483731" r:id="rId7"/>
    <p:sldMasterId id="2147483735" r:id="rId8"/>
    <p:sldMasterId id="2147483744" r:id="rId9"/>
    <p:sldMasterId id="2147483748" r:id="rId10"/>
    <p:sldMasterId id="2147483751" r:id="rId11"/>
    <p:sldMasterId id="2147483762" r:id="rId12"/>
    <p:sldMasterId id="2147483766" r:id="rId13"/>
    <p:sldMasterId id="2147483774" r:id="rId14"/>
    <p:sldMasterId id="2147483777" r:id="rId15"/>
    <p:sldMasterId id="2147483780" r:id="rId16"/>
    <p:sldMasterId id="2147483784" r:id="rId17"/>
    <p:sldMasterId id="2147483794" r:id="rId18"/>
    <p:sldMasterId id="2147483805" r:id="rId19"/>
    <p:sldMasterId id="2147483808" r:id="rId20"/>
    <p:sldMasterId id="2147483817" r:id="rId21"/>
  </p:sldMasterIdLst>
  <p:notesMasterIdLst>
    <p:notesMasterId r:id="rId31"/>
  </p:notesMasterIdLst>
  <p:handoutMasterIdLst>
    <p:handoutMasterId r:id="rId32"/>
  </p:handoutMasterIdLst>
  <p:sldIdLst>
    <p:sldId id="470" r:id="rId22"/>
    <p:sldId id="478" r:id="rId23"/>
    <p:sldId id="482" r:id="rId24"/>
    <p:sldId id="483" r:id="rId25"/>
    <p:sldId id="481" r:id="rId26"/>
    <p:sldId id="479" r:id="rId27"/>
    <p:sldId id="480" r:id="rId28"/>
    <p:sldId id="477" r:id="rId29"/>
    <p:sldId id="307"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005EB8"/>
    <a:srgbClr val="E87722"/>
    <a:srgbClr val="FFB81C"/>
    <a:srgbClr val="A20067"/>
    <a:srgbClr val="008C95"/>
    <a:srgbClr val="CACACA"/>
    <a:srgbClr val="BA0C2F"/>
    <a:srgbClr val="00A651"/>
    <a:srgbClr val="3300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573DD5-53D5-42B4-ABF9-B5F2A1DA0BBA}" v="22" dt="2022-09-20T13:19:47.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3" autoAdjust="0"/>
    <p:restoredTop sz="69771" autoAdjust="0"/>
  </p:normalViewPr>
  <p:slideViewPr>
    <p:cSldViewPr snapToGrid="0" snapToObjects="1">
      <p:cViewPr varScale="1">
        <p:scale>
          <a:sx n="55" d="100"/>
          <a:sy n="55" d="100"/>
        </p:scale>
        <p:origin x="176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6" d="100"/>
          <a:sy n="126" d="100"/>
        </p:scale>
        <p:origin x="427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21" Type="http://schemas.openxmlformats.org/officeDocument/2006/relationships/slideMaster" Target="slideMasters/slideMaster18.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nthony" userId="f310918a-a104-4d78-8ecd-7edaca9f1028" providerId="ADAL" clId="{D4573DD5-53D5-42B4-ABF9-B5F2A1DA0BBA}"/>
    <pc:docChg chg="undo custSel addSld delSld modSld sldOrd">
      <pc:chgData name="Laura Anthony" userId="f310918a-a104-4d78-8ecd-7edaca9f1028" providerId="ADAL" clId="{D4573DD5-53D5-42B4-ABF9-B5F2A1DA0BBA}" dt="2022-09-20T14:40:05.126" v="2962" actId="114"/>
      <pc:docMkLst>
        <pc:docMk/>
      </pc:docMkLst>
      <pc:sldChg chg="del">
        <pc:chgData name="Laura Anthony" userId="f310918a-a104-4d78-8ecd-7edaca9f1028" providerId="ADAL" clId="{D4573DD5-53D5-42B4-ABF9-B5F2A1DA0BBA}" dt="2022-09-20T13:16:20.906" v="2527" actId="47"/>
        <pc:sldMkLst>
          <pc:docMk/>
          <pc:sldMk cId="715563762" sldId="258"/>
        </pc:sldMkLst>
      </pc:sldChg>
      <pc:sldChg chg="modNotesTx">
        <pc:chgData name="Laura Anthony" userId="f310918a-a104-4d78-8ecd-7edaca9f1028" providerId="ADAL" clId="{D4573DD5-53D5-42B4-ABF9-B5F2A1DA0BBA}" dt="2022-09-20T12:28:49.821" v="1" actId="6549"/>
        <pc:sldMkLst>
          <pc:docMk/>
          <pc:sldMk cId="2569092043" sldId="307"/>
        </pc:sldMkLst>
      </pc:sldChg>
      <pc:sldChg chg="modSp del mod">
        <pc:chgData name="Laura Anthony" userId="f310918a-a104-4d78-8ecd-7edaca9f1028" providerId="ADAL" clId="{D4573DD5-53D5-42B4-ABF9-B5F2A1DA0BBA}" dt="2022-09-20T12:29:32.651" v="2" actId="47"/>
        <pc:sldMkLst>
          <pc:docMk/>
          <pc:sldMk cId="2343684736" sldId="311"/>
        </pc:sldMkLst>
        <pc:spChg chg="mod">
          <ac:chgData name="Laura Anthony" userId="f310918a-a104-4d78-8ecd-7edaca9f1028" providerId="ADAL" clId="{D4573DD5-53D5-42B4-ABF9-B5F2A1DA0BBA}" dt="2022-09-20T12:28:18.309" v="0" actId="6549"/>
          <ac:spMkLst>
            <pc:docMk/>
            <pc:sldMk cId="2343684736" sldId="311"/>
            <ac:spMk id="6" creationId="{151171E7-3DAC-408B-97B5-DD7B740B2E25}"/>
          </ac:spMkLst>
        </pc:spChg>
      </pc:sldChg>
      <pc:sldChg chg="del">
        <pc:chgData name="Laura Anthony" userId="f310918a-a104-4d78-8ecd-7edaca9f1028" providerId="ADAL" clId="{D4573DD5-53D5-42B4-ABF9-B5F2A1DA0BBA}" dt="2022-09-20T12:37:02.615" v="328" actId="47"/>
        <pc:sldMkLst>
          <pc:docMk/>
          <pc:sldMk cId="1332939107" sldId="461"/>
        </pc:sldMkLst>
      </pc:sldChg>
      <pc:sldChg chg="delSp modSp mod">
        <pc:chgData name="Laura Anthony" userId="f310918a-a104-4d78-8ecd-7edaca9f1028" providerId="ADAL" clId="{D4573DD5-53D5-42B4-ABF9-B5F2A1DA0BBA}" dt="2022-09-20T12:39:03.383" v="331"/>
        <pc:sldMkLst>
          <pc:docMk/>
          <pc:sldMk cId="1711518252" sldId="470"/>
        </pc:sldMkLst>
        <pc:spChg chg="mod">
          <ac:chgData name="Laura Anthony" userId="f310918a-a104-4d78-8ecd-7edaca9f1028" providerId="ADAL" clId="{D4573DD5-53D5-42B4-ABF9-B5F2A1DA0BBA}" dt="2022-09-20T12:35:15.892" v="327" actId="1076"/>
          <ac:spMkLst>
            <pc:docMk/>
            <pc:sldMk cId="1711518252" sldId="470"/>
            <ac:spMk id="2" creationId="{35586D3D-5CCE-49F0-9F55-EB08672F0B18}"/>
          </ac:spMkLst>
        </pc:spChg>
        <pc:picChg chg="del">
          <ac:chgData name="Laura Anthony" userId="f310918a-a104-4d78-8ecd-7edaca9f1028" providerId="ADAL" clId="{D4573DD5-53D5-42B4-ABF9-B5F2A1DA0BBA}" dt="2022-09-20T12:39:03.383" v="331"/>
          <ac:picMkLst>
            <pc:docMk/>
            <pc:sldMk cId="1711518252" sldId="470"/>
            <ac:picMk id="3" creationId="{E1868C44-77B0-BFC9-7264-B39C3B947C2C}"/>
          </ac:picMkLst>
        </pc:picChg>
      </pc:sldChg>
      <pc:sldChg chg="del">
        <pc:chgData name="Laura Anthony" userId="f310918a-a104-4d78-8ecd-7edaca9f1028" providerId="ADAL" clId="{D4573DD5-53D5-42B4-ABF9-B5F2A1DA0BBA}" dt="2022-09-20T13:16:23.174" v="2528" actId="47"/>
        <pc:sldMkLst>
          <pc:docMk/>
          <pc:sldMk cId="1503325428" sldId="472"/>
        </pc:sldMkLst>
      </pc:sldChg>
      <pc:sldChg chg="del">
        <pc:chgData name="Laura Anthony" userId="f310918a-a104-4d78-8ecd-7edaca9f1028" providerId="ADAL" clId="{D4573DD5-53D5-42B4-ABF9-B5F2A1DA0BBA}" dt="2022-09-20T12:37:03.883" v="329" actId="47"/>
        <pc:sldMkLst>
          <pc:docMk/>
          <pc:sldMk cId="3565426053" sldId="473"/>
        </pc:sldMkLst>
      </pc:sldChg>
      <pc:sldChg chg="del">
        <pc:chgData name="Laura Anthony" userId="f310918a-a104-4d78-8ecd-7edaca9f1028" providerId="ADAL" clId="{D4573DD5-53D5-42B4-ABF9-B5F2A1DA0BBA}" dt="2022-09-20T13:19:11.670" v="2714" actId="47"/>
        <pc:sldMkLst>
          <pc:docMk/>
          <pc:sldMk cId="464980067" sldId="475"/>
        </pc:sldMkLst>
      </pc:sldChg>
      <pc:sldChg chg="del">
        <pc:chgData name="Laura Anthony" userId="f310918a-a104-4d78-8ecd-7edaca9f1028" providerId="ADAL" clId="{D4573DD5-53D5-42B4-ABF9-B5F2A1DA0BBA}" dt="2022-09-20T12:37:04.814" v="330" actId="47"/>
        <pc:sldMkLst>
          <pc:docMk/>
          <pc:sldMk cId="384433408" sldId="476"/>
        </pc:sldMkLst>
      </pc:sldChg>
      <pc:sldChg chg="modNotesTx">
        <pc:chgData name="Laura Anthony" userId="f310918a-a104-4d78-8ecd-7edaca9f1028" providerId="ADAL" clId="{D4573DD5-53D5-42B4-ABF9-B5F2A1DA0BBA}" dt="2022-09-20T12:33:41.986" v="214" actId="20577"/>
        <pc:sldMkLst>
          <pc:docMk/>
          <pc:sldMk cId="1079007479" sldId="477"/>
        </pc:sldMkLst>
      </pc:sldChg>
      <pc:sldChg chg="addSp modSp mod modNotesTx">
        <pc:chgData name="Laura Anthony" userId="f310918a-a104-4d78-8ecd-7edaca9f1028" providerId="ADAL" clId="{D4573DD5-53D5-42B4-ABF9-B5F2A1DA0BBA}" dt="2022-09-20T13:01:42.523" v="1757" actId="20577"/>
        <pc:sldMkLst>
          <pc:docMk/>
          <pc:sldMk cId="1229762095" sldId="478"/>
        </pc:sldMkLst>
        <pc:spChg chg="add mod">
          <ac:chgData name="Laura Anthony" userId="f310918a-a104-4d78-8ecd-7edaca9f1028" providerId="ADAL" clId="{D4573DD5-53D5-42B4-ABF9-B5F2A1DA0BBA}" dt="2022-09-20T12:44:32.694" v="665" actId="113"/>
          <ac:spMkLst>
            <pc:docMk/>
            <pc:sldMk cId="1229762095" sldId="478"/>
            <ac:spMk id="2" creationId="{7DA88A62-8106-8DC0-6149-F8A1BB22441B}"/>
          </ac:spMkLst>
        </pc:spChg>
        <pc:spChg chg="mod">
          <ac:chgData name="Laura Anthony" userId="f310918a-a104-4d78-8ecd-7edaca9f1028" providerId="ADAL" clId="{D4573DD5-53D5-42B4-ABF9-B5F2A1DA0BBA}" dt="2022-09-20T12:39:21.083" v="369" actId="20577"/>
          <ac:spMkLst>
            <pc:docMk/>
            <pc:sldMk cId="1229762095" sldId="478"/>
            <ac:spMk id="3" creationId="{84B7F70A-F0A1-43C9-9119-D531E14BF8D5}"/>
          </ac:spMkLst>
        </pc:spChg>
        <pc:spChg chg="mod">
          <ac:chgData name="Laura Anthony" userId="f310918a-a104-4d78-8ecd-7edaca9f1028" providerId="ADAL" clId="{D4573DD5-53D5-42B4-ABF9-B5F2A1DA0BBA}" dt="2022-09-20T12:44:43.962" v="666" actId="207"/>
          <ac:spMkLst>
            <pc:docMk/>
            <pc:sldMk cId="1229762095" sldId="478"/>
            <ac:spMk id="4" creationId="{630D016F-43F0-4D92-9B6E-E0456F2C9E3B}"/>
          </ac:spMkLst>
        </pc:spChg>
      </pc:sldChg>
      <pc:sldChg chg="new del">
        <pc:chgData name="Laura Anthony" userId="f310918a-a104-4d78-8ecd-7edaca9f1028" providerId="ADAL" clId="{D4573DD5-53D5-42B4-ABF9-B5F2A1DA0BBA}" dt="2022-09-20T12:39:08.862" v="333" actId="680"/>
        <pc:sldMkLst>
          <pc:docMk/>
          <pc:sldMk cId="3582478790" sldId="478"/>
        </pc:sldMkLst>
      </pc:sldChg>
      <pc:sldChg chg="modSp mod modNotesTx">
        <pc:chgData name="Laura Anthony" userId="f310918a-a104-4d78-8ecd-7edaca9f1028" providerId="ADAL" clId="{D4573DD5-53D5-42B4-ABF9-B5F2A1DA0BBA}" dt="2022-09-20T14:39:54.227" v="2960" actId="20577"/>
        <pc:sldMkLst>
          <pc:docMk/>
          <pc:sldMk cId="1848447315" sldId="479"/>
        </pc:sldMkLst>
        <pc:spChg chg="mod">
          <ac:chgData name="Laura Anthony" userId="f310918a-a104-4d78-8ecd-7edaca9f1028" providerId="ADAL" clId="{D4573DD5-53D5-42B4-ABF9-B5F2A1DA0BBA}" dt="2022-09-20T12:42:06.080" v="501" actId="20577"/>
          <ac:spMkLst>
            <pc:docMk/>
            <pc:sldMk cId="1848447315" sldId="479"/>
            <ac:spMk id="3" creationId="{84B7F70A-F0A1-43C9-9119-D531E14BF8D5}"/>
          </ac:spMkLst>
        </pc:spChg>
        <pc:spChg chg="mod">
          <ac:chgData name="Laura Anthony" userId="f310918a-a104-4d78-8ecd-7edaca9f1028" providerId="ADAL" clId="{D4573DD5-53D5-42B4-ABF9-B5F2A1DA0BBA}" dt="2022-09-20T14:38:52.868" v="2872" actId="255"/>
          <ac:spMkLst>
            <pc:docMk/>
            <pc:sldMk cId="1848447315" sldId="479"/>
            <ac:spMk id="4" creationId="{630D016F-43F0-4D92-9B6E-E0456F2C9E3B}"/>
          </ac:spMkLst>
        </pc:spChg>
      </pc:sldChg>
      <pc:sldChg chg="modSp mod modNotesTx">
        <pc:chgData name="Laura Anthony" userId="f310918a-a104-4d78-8ecd-7edaca9f1028" providerId="ADAL" clId="{D4573DD5-53D5-42B4-ABF9-B5F2A1DA0BBA}" dt="2022-09-20T14:40:05.126" v="2962" actId="114"/>
        <pc:sldMkLst>
          <pc:docMk/>
          <pc:sldMk cId="2243271526" sldId="480"/>
        </pc:sldMkLst>
        <pc:spChg chg="mod">
          <ac:chgData name="Laura Anthony" userId="f310918a-a104-4d78-8ecd-7edaca9f1028" providerId="ADAL" clId="{D4573DD5-53D5-42B4-ABF9-B5F2A1DA0BBA}" dt="2022-09-20T13:03:21.529" v="1778" actId="20577"/>
          <ac:spMkLst>
            <pc:docMk/>
            <pc:sldMk cId="2243271526" sldId="480"/>
            <ac:spMk id="3" creationId="{84B7F70A-F0A1-43C9-9119-D531E14BF8D5}"/>
          </ac:spMkLst>
        </pc:spChg>
        <pc:spChg chg="mod">
          <ac:chgData name="Laura Anthony" userId="f310918a-a104-4d78-8ecd-7edaca9f1028" providerId="ADAL" clId="{D4573DD5-53D5-42B4-ABF9-B5F2A1DA0BBA}" dt="2022-09-20T14:40:05.126" v="2962" actId="114"/>
          <ac:spMkLst>
            <pc:docMk/>
            <pc:sldMk cId="2243271526" sldId="480"/>
            <ac:spMk id="4" creationId="{630D016F-43F0-4D92-9B6E-E0456F2C9E3B}"/>
          </ac:spMkLst>
        </pc:spChg>
      </pc:sldChg>
      <pc:sldChg chg="add del">
        <pc:chgData name="Laura Anthony" userId="f310918a-a104-4d78-8ecd-7edaca9f1028" providerId="ADAL" clId="{D4573DD5-53D5-42B4-ABF9-B5F2A1DA0BBA}" dt="2022-09-20T12:43:03.480" v="513"/>
        <pc:sldMkLst>
          <pc:docMk/>
          <pc:sldMk cId="3093520070" sldId="480"/>
        </pc:sldMkLst>
      </pc:sldChg>
      <pc:sldChg chg="addSp modSp mod ord modNotesTx">
        <pc:chgData name="Laura Anthony" userId="f310918a-a104-4d78-8ecd-7edaca9f1028" providerId="ADAL" clId="{D4573DD5-53D5-42B4-ABF9-B5F2A1DA0BBA}" dt="2022-09-20T13:12:31.994" v="2425"/>
        <pc:sldMkLst>
          <pc:docMk/>
          <pc:sldMk cId="840414506" sldId="481"/>
        </pc:sldMkLst>
        <pc:spChg chg="add mod">
          <ac:chgData name="Laura Anthony" userId="f310918a-a104-4d78-8ecd-7edaca9f1028" providerId="ADAL" clId="{D4573DD5-53D5-42B4-ABF9-B5F2A1DA0BBA}" dt="2022-09-20T13:09:17.379" v="2210" actId="1076"/>
          <ac:spMkLst>
            <pc:docMk/>
            <pc:sldMk cId="840414506" sldId="481"/>
            <ac:spMk id="2" creationId="{95663C99-1AC1-BDE0-FE4E-882A0E61AAF0}"/>
          </ac:spMkLst>
        </pc:spChg>
        <pc:spChg chg="mod">
          <ac:chgData name="Laura Anthony" userId="f310918a-a104-4d78-8ecd-7edaca9f1028" providerId="ADAL" clId="{D4573DD5-53D5-42B4-ABF9-B5F2A1DA0BBA}" dt="2022-09-20T13:06:55.363" v="2181" actId="20577"/>
          <ac:spMkLst>
            <pc:docMk/>
            <pc:sldMk cId="840414506" sldId="481"/>
            <ac:spMk id="3" creationId="{84B7F70A-F0A1-43C9-9119-D531E14BF8D5}"/>
          </ac:spMkLst>
        </pc:spChg>
        <pc:spChg chg="mod">
          <ac:chgData name="Laura Anthony" userId="f310918a-a104-4d78-8ecd-7edaca9f1028" providerId="ADAL" clId="{D4573DD5-53D5-42B4-ABF9-B5F2A1DA0BBA}" dt="2022-09-20T13:09:10.150" v="2209" actId="14100"/>
          <ac:spMkLst>
            <pc:docMk/>
            <pc:sldMk cId="840414506" sldId="481"/>
            <ac:spMk id="4" creationId="{630D016F-43F0-4D92-9B6E-E0456F2C9E3B}"/>
          </ac:spMkLst>
        </pc:spChg>
        <pc:picChg chg="add mod">
          <ac:chgData name="Laura Anthony" userId="f310918a-a104-4d78-8ecd-7edaca9f1028" providerId="ADAL" clId="{D4573DD5-53D5-42B4-ABF9-B5F2A1DA0BBA}" dt="2022-09-20T13:09:20.102" v="2211" actId="1076"/>
          <ac:picMkLst>
            <pc:docMk/>
            <pc:sldMk cId="840414506" sldId="481"/>
            <ac:picMk id="6" creationId="{A900E7C9-6425-A339-0BD4-4CEE66D72BC0}"/>
          </ac:picMkLst>
        </pc:picChg>
      </pc:sldChg>
      <pc:sldChg chg="modSp mod ord modNotesTx">
        <pc:chgData name="Laura Anthony" userId="f310918a-a104-4d78-8ecd-7edaca9f1028" providerId="ADAL" clId="{D4573DD5-53D5-42B4-ABF9-B5F2A1DA0BBA}" dt="2022-09-20T13:21:42.407" v="2845" actId="20577"/>
        <pc:sldMkLst>
          <pc:docMk/>
          <pc:sldMk cId="3855286333" sldId="482"/>
        </pc:sldMkLst>
        <pc:spChg chg="mod">
          <ac:chgData name="Laura Anthony" userId="f310918a-a104-4d78-8ecd-7edaca9f1028" providerId="ADAL" clId="{D4573DD5-53D5-42B4-ABF9-B5F2A1DA0BBA}" dt="2022-09-20T13:13:04.389" v="2431" actId="1076"/>
          <ac:spMkLst>
            <pc:docMk/>
            <pc:sldMk cId="3855286333" sldId="482"/>
            <ac:spMk id="2" creationId="{7DA88A62-8106-8DC0-6149-F8A1BB22441B}"/>
          </ac:spMkLst>
        </pc:spChg>
        <pc:spChg chg="mod">
          <ac:chgData name="Laura Anthony" userId="f310918a-a104-4d78-8ecd-7edaca9f1028" providerId="ADAL" clId="{D4573DD5-53D5-42B4-ABF9-B5F2A1DA0BBA}" dt="2022-09-20T13:16:11.011" v="2526" actId="20577"/>
          <ac:spMkLst>
            <pc:docMk/>
            <pc:sldMk cId="3855286333" sldId="482"/>
            <ac:spMk id="3" creationId="{84B7F70A-F0A1-43C9-9119-D531E14BF8D5}"/>
          </ac:spMkLst>
        </pc:spChg>
        <pc:spChg chg="mod">
          <ac:chgData name="Laura Anthony" userId="f310918a-a104-4d78-8ecd-7edaca9f1028" providerId="ADAL" clId="{D4573DD5-53D5-42B4-ABF9-B5F2A1DA0BBA}" dt="2022-09-20T13:15:41.471" v="2522" actId="1076"/>
          <ac:spMkLst>
            <pc:docMk/>
            <pc:sldMk cId="3855286333" sldId="482"/>
            <ac:spMk id="4" creationId="{630D016F-43F0-4D92-9B6E-E0456F2C9E3B}"/>
          </ac:spMkLst>
        </pc:spChg>
      </pc:sldChg>
      <pc:sldChg chg="modSp mod modNotesTx">
        <pc:chgData name="Laura Anthony" userId="f310918a-a104-4d78-8ecd-7edaca9f1028" providerId="ADAL" clId="{D4573DD5-53D5-42B4-ABF9-B5F2A1DA0BBA}" dt="2022-09-20T14:38:10.012" v="2867" actId="20577"/>
        <pc:sldMkLst>
          <pc:docMk/>
          <pc:sldMk cId="3775210427" sldId="483"/>
        </pc:sldMkLst>
        <pc:spChg chg="mod">
          <ac:chgData name="Laura Anthony" userId="f310918a-a104-4d78-8ecd-7edaca9f1028" providerId="ADAL" clId="{D4573DD5-53D5-42B4-ABF9-B5F2A1DA0BBA}" dt="2022-09-20T13:16:59.002" v="2544" actId="20577"/>
          <ac:spMkLst>
            <pc:docMk/>
            <pc:sldMk cId="3775210427" sldId="483"/>
            <ac:spMk id="3" creationId="{84B7F70A-F0A1-43C9-9119-D531E14BF8D5}"/>
          </ac:spMkLst>
        </pc:spChg>
        <pc:spChg chg="mod">
          <ac:chgData name="Laura Anthony" userId="f310918a-a104-4d78-8ecd-7edaca9f1028" providerId="ADAL" clId="{D4573DD5-53D5-42B4-ABF9-B5F2A1DA0BBA}" dt="2022-09-20T14:38:10.012" v="2867" actId="20577"/>
          <ac:spMkLst>
            <pc:docMk/>
            <pc:sldMk cId="3775210427" sldId="483"/>
            <ac:spMk id="4" creationId="{630D016F-43F0-4D92-9B6E-E0456F2C9E3B}"/>
          </ac:spMkLst>
        </pc:spChg>
      </pc:sldChg>
      <pc:sldMasterChg chg="delSldLayout">
        <pc:chgData name="Laura Anthony" userId="f310918a-a104-4d78-8ecd-7edaca9f1028" providerId="ADAL" clId="{D4573DD5-53D5-42B4-ABF9-B5F2A1DA0BBA}" dt="2022-09-20T12:29:32.651" v="2" actId="47"/>
        <pc:sldMasterMkLst>
          <pc:docMk/>
          <pc:sldMasterMk cId="3444756830" sldId="2147483682"/>
        </pc:sldMasterMkLst>
        <pc:sldLayoutChg chg="del">
          <pc:chgData name="Laura Anthony" userId="f310918a-a104-4d78-8ecd-7edaca9f1028" providerId="ADAL" clId="{D4573DD5-53D5-42B4-ABF9-B5F2A1DA0BBA}" dt="2022-09-20T12:29:32.651" v="2" actId="47"/>
          <pc:sldLayoutMkLst>
            <pc:docMk/>
            <pc:sldMasterMk cId="3444756830" sldId="2147483682"/>
            <pc:sldLayoutMk cId="169255738" sldId="2147483730"/>
          </pc:sldLayoutMkLst>
        </pc:sldLayoutChg>
      </pc:sldMasterChg>
      <pc:sldMasterChg chg="delSldLayout">
        <pc:chgData name="Laura Anthony" userId="f310918a-a104-4d78-8ecd-7edaca9f1028" providerId="ADAL" clId="{D4573DD5-53D5-42B4-ABF9-B5F2A1DA0BBA}" dt="2022-09-20T12:37:04.814" v="330" actId="47"/>
        <pc:sldMasterMkLst>
          <pc:docMk/>
          <pc:sldMasterMk cId="169304206" sldId="2147483777"/>
        </pc:sldMasterMkLst>
        <pc:sldLayoutChg chg="del">
          <pc:chgData name="Laura Anthony" userId="f310918a-a104-4d78-8ecd-7edaca9f1028" providerId="ADAL" clId="{D4573DD5-53D5-42B4-ABF9-B5F2A1DA0BBA}" dt="2022-09-20T12:37:04.814" v="330" actId="47"/>
          <pc:sldLayoutMkLst>
            <pc:docMk/>
            <pc:sldMasterMk cId="169304206" sldId="2147483777"/>
            <pc:sldLayoutMk cId="950931996" sldId="214748377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3CB820-A449-A448-B1AD-1FAD9D18D087}" type="datetimeFigureOut">
              <a:rPr lang="en-GB" smtClean="0"/>
              <a:t>20/09/2022</a:t>
            </a:fld>
            <a:endParaRPr lang="en-GB" dirty="0"/>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dirty="0"/>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CE30D2-496F-4335-94FD-7CD205B40B2C}" type="datetimeFigureOut">
              <a:rPr lang="en-GB" smtClean="0"/>
              <a:t>20/09/2022</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dirty="0"/>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0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27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21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79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40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82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909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5B1211D1-3F08-45CE-91F7-0DEB2AE6324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2A81D0F-8D51-4CE7-877F-0B0284FB9831}"/>
              </a:ext>
            </a:extLst>
          </p:cNvPr>
          <p:cNvSpPr>
            <a:spLocks noGrp="1"/>
          </p:cNvSpPr>
          <p:nvPr>
            <p:ph type="body" idx="1"/>
          </p:nvPr>
        </p:nvSpPr>
        <p:spPr/>
        <p:txBody>
          <a:bodyPr/>
          <a:lstStyle/>
          <a:p>
            <a:pPr>
              <a:defRPr/>
            </a:pPr>
            <a:endParaRPr lang="en-GB" dirty="0"/>
          </a:p>
          <a:p>
            <a:pPr>
              <a:defRPr/>
            </a:pPr>
            <a:r>
              <a:rPr lang="en-GB" dirty="0"/>
              <a:t> </a:t>
            </a:r>
          </a:p>
        </p:txBody>
      </p:sp>
      <p:sp>
        <p:nvSpPr>
          <p:cNvPr id="4" name="Slide Number Placeholder 3">
            <a:extLst>
              <a:ext uri="{FF2B5EF4-FFF2-40B4-BE49-F238E27FC236}">
                <a16:creationId xmlns:a16="http://schemas.microsoft.com/office/drawing/2014/main" id="{B36092AA-1B57-454E-B39B-E505DB0A2FE0}"/>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4A56847-56F3-4AD9-B540-5A0850EDA3D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val="73224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136C29C-A943-497B-8BA6-EDAA9719ED70}"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13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18.xml"/><Relationship Id="rId4" Type="http://schemas.openxmlformats.org/officeDocument/2006/relationships/image" Target="../media/image47.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Master" Target="../slideMasters/slideMaster1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19673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Contact us</a:t>
            </a:r>
            <a:endParaRPr lang="en-US" b="1" dirty="0"/>
          </a:p>
        </p:txBody>
      </p:sp>
    </p:spTree>
    <p:extLst>
      <p:ext uri="{BB962C8B-B14F-4D97-AF65-F5344CB8AC3E}">
        <p14:creationId xmlns:p14="http://schemas.microsoft.com/office/powerpoint/2010/main" val="399152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Contact us</a:t>
            </a:r>
            <a:endParaRPr lang="en-US" b="1" dirty="0">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1858226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3405396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content 1">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13D1A1-3793-4EDA-AB4E-082A28344263}"/>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DCFD551D-D656-4ABC-BF93-1B89F475BE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91BE3E"/>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367900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ur content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3CB36D2-74EE-477E-A39A-68EF4F667813}"/>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0A180D6E-22D9-4CE4-8871-415EB62BAC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456702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ur content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CFD521C-F8C1-4C93-889C-1AEAFFA1B48C}"/>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C7499CFD-4C70-4439-BE7E-CF79DBFFE4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023981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 content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2B23E4F-B025-45D0-B95A-4DA9BFCCBD08}"/>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22B29865-DC30-47AB-9BAD-3F66382472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A1006B"/>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777599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ur content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B0B3752-AEA7-4D58-A981-B904DFA3A427}"/>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AF148E0A-68B5-41D4-949B-6F162D7518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3B0083"/>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2010725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ur content 6">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8114543-31D8-46A8-9C33-33CE18D4A9B5}"/>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43BDE48D-9D15-4A0F-9E08-87384B813F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8B95"/>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5843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5">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8CB8298-51BD-4B88-95BE-B53940BEDC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844728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6">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DF3B0ED-0FF8-48FC-B7DD-4D4477343227}"/>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49641A3C-36EE-4D19-8A5D-E717FFC2F8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942101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951370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2848678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1498411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99609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016752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04495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870096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5606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2020824"/>
            <a:ext cx="6096000" cy="2816352"/>
          </a:xfrm>
          <a:prstGeom prst="rect">
            <a:avLst/>
          </a:prstGeom>
        </p:spPr>
      </p:pic>
    </p:spTree>
    <p:extLst>
      <p:ext uri="{BB962C8B-B14F-4D97-AF65-F5344CB8AC3E}">
        <p14:creationId xmlns:p14="http://schemas.microsoft.com/office/powerpoint/2010/main" val="449294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985240"/>
            <a:ext cx="6096000" cy="2816352"/>
          </a:xfrm>
          <a:prstGeom prst="rect">
            <a:avLst/>
          </a:prstGeom>
        </p:spPr>
      </p:pic>
      <p:sp>
        <p:nvSpPr>
          <p:cNvPr id="2" name="TextBox 1"/>
          <p:cNvSpPr txBox="1"/>
          <p:nvPr userDrawn="1"/>
        </p:nvSpPr>
        <p:spPr>
          <a:xfrm>
            <a:off x="1524000" y="3988107"/>
            <a:ext cx="6209841" cy="1015663"/>
          </a:xfrm>
          <a:prstGeom prst="rect">
            <a:avLst/>
          </a:prstGeom>
          <a:noFill/>
        </p:spPr>
        <p:txBody>
          <a:bodyPr wrap="square" rtlCol="0">
            <a:spAutoFit/>
          </a:bodyPr>
          <a:lstStyle/>
          <a:p>
            <a:pPr algn="ctr"/>
            <a:r>
              <a:rPr lang="en-GB" sz="6000" dirty="0">
                <a:solidFill>
                  <a:schemeClr val="tx1"/>
                </a:solidFill>
              </a:rPr>
              <a:t>Thank</a:t>
            </a:r>
            <a:r>
              <a:rPr lang="en-GB" sz="6000" baseline="0" dirty="0">
                <a:solidFill>
                  <a:schemeClr val="tx1"/>
                </a:solidFill>
              </a:rPr>
              <a:t> you</a:t>
            </a:r>
            <a:endParaRPr lang="en-GB" sz="6000" dirty="0">
              <a:solidFill>
                <a:schemeClr val="tx1"/>
              </a:solidFill>
            </a:endParaRPr>
          </a:p>
        </p:txBody>
      </p:sp>
    </p:spTree>
    <p:extLst>
      <p:ext uri="{BB962C8B-B14F-4D97-AF65-F5344CB8AC3E}">
        <p14:creationId xmlns:p14="http://schemas.microsoft.com/office/powerpoint/2010/main" val="3069622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lour 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857946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25937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3147990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525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363623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254014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756157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59419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457153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55762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348192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46704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52961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209856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2281775560"/>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7A84CAD6-8778-0E46-877A-6B50F8502AC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455715880"/>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4FB00B97-2215-654B-8A55-1831B3B1079B}"/>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7676493-672E-2048-87ED-0FE6BE0E3F67}"/>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A30DE60-2F01-A447-A3E4-CF516DC8653C}"/>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2EC062B8-9B6B-FE43-9947-DF97FE3ACA24}"/>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838753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D9FDDF49-038D-1D48-B428-97C1BFA93397}"/>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895ED71C-49CA-9840-AA2F-CB953A6C86FF}"/>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0E335F4-984E-0744-AD81-BE13080B711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CB219B2D-A62A-9543-8C9D-67E610C23C4E}"/>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340742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C5E2E61-5AD8-694F-95AE-FC5F7254CE1C}"/>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E158A95B-1CDD-3142-AA58-7FF3FCEAD60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5941B102-17C7-F142-B379-930EF479A58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B4EB780C-98DF-2641-A5CE-AC17C56CFD95}"/>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530248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0FED4DFF-3E8A-7842-93F4-C9B30A89CC7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6E26B08B-E3EF-AF44-8078-7AE4A8B9EABC}"/>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DAE1277-9892-6447-AE8A-45BEBFDA0BBD}"/>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33F6144D-DE6C-2140-82CA-7AF03B4B9E0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33642538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8" name="Picture 7">
            <a:extLst>
              <a:ext uri="{FF2B5EF4-FFF2-40B4-BE49-F238E27FC236}">
                <a16:creationId xmlns:a16="http://schemas.microsoft.com/office/drawing/2014/main" id="{2EE5D8C6-B61F-164D-B68C-0C8677280A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91824" y="1609969"/>
            <a:ext cx="921243" cy="4614828"/>
          </a:xfrm>
          <a:prstGeom prst="rect">
            <a:avLst/>
          </a:prstGeom>
        </p:spPr>
      </p:pic>
    </p:spTree>
    <p:extLst>
      <p:ext uri="{BB962C8B-B14F-4D97-AF65-F5344CB8AC3E}">
        <p14:creationId xmlns:p14="http://schemas.microsoft.com/office/powerpoint/2010/main" val="496598761"/>
      </p:ext>
    </p:extLst>
  </p:cSld>
  <p:clrMapOvr>
    <a:masterClrMapping/>
  </p:clrMapOvr>
  <p:extLst>
    <p:ext uri="{DCECCB84-F9BA-43D5-87BE-67443E8EF086}">
      <p15:sldGuideLst xmlns:p15="http://schemas.microsoft.com/office/powerpoint/2012/main">
        <p15:guide id="1" orient="horz" pos="2160">
          <p15:clr>
            <a:srgbClr val="FBAE40"/>
          </p15:clr>
        </p15:guide>
        <p15:guide id="2" pos="678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1" y="1609969"/>
            <a:ext cx="1228325" cy="4614828"/>
          </a:xfrm>
          <a:prstGeom prst="rect">
            <a:avLst/>
          </a:prstGeom>
        </p:spPr>
      </p:pic>
    </p:spTree>
    <p:extLst>
      <p:ext uri="{BB962C8B-B14F-4D97-AF65-F5344CB8AC3E}">
        <p14:creationId xmlns:p14="http://schemas.microsoft.com/office/powerpoint/2010/main" val="2268304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1" y="1609969"/>
            <a:ext cx="1228324" cy="4614828"/>
          </a:xfrm>
          <a:prstGeom prst="rect">
            <a:avLst/>
          </a:prstGeom>
        </p:spPr>
      </p:pic>
    </p:spTree>
    <p:extLst>
      <p:ext uri="{BB962C8B-B14F-4D97-AF65-F5344CB8AC3E}">
        <p14:creationId xmlns:p14="http://schemas.microsoft.com/office/powerpoint/2010/main" val="1565576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2856907344"/>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7A84CAD6-8778-0E46-877A-6B50F8502AC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629528016"/>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4FB00B97-2215-654B-8A55-1831B3B1079B}"/>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7676493-672E-2048-87ED-0FE6BE0E3F67}"/>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A30DE60-2F01-A447-A3E4-CF516DC8653C}"/>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2EC062B8-9B6B-FE43-9947-DF97FE3ACA24}"/>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281978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D9FDDF49-038D-1D48-B428-97C1BFA93397}"/>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895ED71C-49CA-9840-AA2F-CB953A6C86FF}"/>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0E335F4-984E-0744-AD81-BE13080B711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CB219B2D-A62A-9543-8C9D-67E610C23C4E}"/>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4483147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C5E2E61-5AD8-694F-95AE-FC5F7254CE1C}"/>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E158A95B-1CDD-3142-AA58-7FF3FCEAD60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5941B102-17C7-F142-B379-930EF479A58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B4EB780C-98DF-2641-A5CE-AC17C56CFD95}"/>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429179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0FED4DFF-3E8A-7842-93F4-C9B30A89CC7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6E26B08B-E3EF-AF44-8078-7AE4A8B9EABC}"/>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DAE1277-9892-6447-AE8A-45BEBFDA0BBD}"/>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33F6144D-DE6C-2140-82CA-7AF03B4B9E0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6574378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8" name="Picture 7">
            <a:extLst>
              <a:ext uri="{FF2B5EF4-FFF2-40B4-BE49-F238E27FC236}">
                <a16:creationId xmlns:a16="http://schemas.microsoft.com/office/drawing/2014/main" id="{2EE5D8C6-B61F-164D-B68C-0C8677280A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91824" y="1609969"/>
            <a:ext cx="921243" cy="4614828"/>
          </a:xfrm>
          <a:prstGeom prst="rect">
            <a:avLst/>
          </a:prstGeom>
        </p:spPr>
      </p:pic>
    </p:spTree>
    <p:extLst>
      <p:ext uri="{BB962C8B-B14F-4D97-AF65-F5344CB8AC3E}">
        <p14:creationId xmlns:p14="http://schemas.microsoft.com/office/powerpoint/2010/main" val="881672556"/>
      </p:ext>
    </p:extLst>
  </p:cSld>
  <p:clrMapOvr>
    <a:masterClrMapping/>
  </p:clrMapOvr>
  <p:extLst>
    <p:ext uri="{DCECCB84-F9BA-43D5-87BE-67443E8EF086}">
      <p15:sldGuideLst xmlns:p15="http://schemas.microsoft.com/office/powerpoint/2012/main">
        <p15:guide id="1" orient="horz" pos="2160">
          <p15:clr>
            <a:srgbClr val="FBAE40"/>
          </p15:clr>
        </p15:guide>
        <p15:guide id="2" pos="678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1" y="1609969"/>
            <a:ext cx="1228325" cy="4614828"/>
          </a:xfrm>
          <a:prstGeom prst="rect">
            <a:avLst/>
          </a:prstGeom>
        </p:spPr>
      </p:pic>
    </p:spTree>
    <p:extLst>
      <p:ext uri="{BB962C8B-B14F-4D97-AF65-F5344CB8AC3E}">
        <p14:creationId xmlns:p14="http://schemas.microsoft.com/office/powerpoint/2010/main" val="22004310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1" y="1609969"/>
            <a:ext cx="1228324" cy="4614828"/>
          </a:xfrm>
          <a:prstGeom prst="rect">
            <a:avLst/>
          </a:prstGeom>
        </p:spPr>
      </p:pic>
    </p:spTree>
    <p:extLst>
      <p:ext uri="{BB962C8B-B14F-4D97-AF65-F5344CB8AC3E}">
        <p14:creationId xmlns:p14="http://schemas.microsoft.com/office/powerpoint/2010/main" val="1501843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5533294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35036725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38949253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35633743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3893895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16645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
        <p:nvSpPr>
          <p:cNvPr id="8" name="Rectangle 7">
            <a:extLst>
              <a:ext uri="{FF2B5EF4-FFF2-40B4-BE49-F238E27FC236}">
                <a16:creationId xmlns:a16="http://schemas.microsoft.com/office/drawing/2014/main" id="{D5ECA55A-C9DC-8A49-8B58-52140BAC1DFB}"/>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581099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7790685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4792477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984716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A08E0-3200-4CD6-B61A-6887A2A710AF}" type="datetimeFigureOut">
              <a:rPr lang="en-GB" smtClean="0"/>
              <a:t>20/09/2022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489E263-A1DA-402D-8D0A-9845D8AEE218}" type="slidenum">
              <a:rPr lang="en-GB" smtClean="0"/>
              <a:t>‹#›</a:t>
            </a:fld>
            <a:endParaRPr lang="en-GB" dirty="0"/>
          </a:p>
        </p:txBody>
      </p:sp>
    </p:spTree>
    <p:extLst>
      <p:ext uri="{BB962C8B-B14F-4D97-AF65-F5344CB8AC3E}">
        <p14:creationId xmlns:p14="http://schemas.microsoft.com/office/powerpoint/2010/main" val="4436625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5928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6861" y="406842"/>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6" name="Text Placeholder 5"/>
          <p:cNvSpPr>
            <a:spLocks noGrp="1"/>
          </p:cNvSpPr>
          <p:nvPr>
            <p:ph type="body" sz="quarter" idx="10"/>
          </p:nvPr>
        </p:nvSpPr>
        <p:spPr>
          <a:xfrm>
            <a:off x="252891" y="1708150"/>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8854406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236861" y="406842"/>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5" name="Text Placeholder 5"/>
          <p:cNvSpPr>
            <a:spLocks noGrp="1"/>
          </p:cNvSpPr>
          <p:nvPr>
            <p:ph type="body" sz="quarter" idx="10"/>
          </p:nvPr>
        </p:nvSpPr>
        <p:spPr>
          <a:xfrm>
            <a:off x="252891" y="1708150"/>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500563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1" y="406842"/>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5" name="Text Placeholder 5"/>
          <p:cNvSpPr>
            <a:spLocks noGrp="1"/>
          </p:cNvSpPr>
          <p:nvPr>
            <p:ph type="body" sz="quarter" idx="10"/>
          </p:nvPr>
        </p:nvSpPr>
        <p:spPr>
          <a:xfrm>
            <a:off x="252891" y="1708150"/>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1719344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1" y="406842"/>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5" name="Text Placeholder 5"/>
          <p:cNvSpPr>
            <a:spLocks noGrp="1"/>
          </p:cNvSpPr>
          <p:nvPr>
            <p:ph type="body" sz="quarter" idx="10"/>
          </p:nvPr>
        </p:nvSpPr>
        <p:spPr>
          <a:xfrm>
            <a:off x="252891" y="1708150"/>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04562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Find out more</a:t>
            </a:r>
            <a:endParaRPr lang="en-US" b="1" dirty="0"/>
          </a:p>
        </p:txBody>
      </p:sp>
    </p:spTree>
    <p:extLst>
      <p:ext uri="{BB962C8B-B14F-4D97-AF65-F5344CB8AC3E}">
        <p14:creationId xmlns:p14="http://schemas.microsoft.com/office/powerpoint/2010/main" val="33164318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P300">
    <p:spTree>
      <p:nvGrpSpPr>
        <p:cNvPr id="1" name=""/>
        <p:cNvGrpSpPr/>
        <p:nvPr/>
      </p:nvGrpSpPr>
      <p:grpSpPr>
        <a:xfrm>
          <a:off x="0" y="0"/>
          <a:ext cx="0" cy="0"/>
          <a:chOff x="0" y="0"/>
          <a:chExt cx="0" cy="0"/>
        </a:xfrm>
      </p:grpSpPr>
      <p:sp>
        <p:nvSpPr>
          <p:cNvPr id="5" name="Rectangle 4"/>
          <p:cNvSpPr/>
          <p:nvPr userDrawn="1"/>
        </p:nvSpPr>
        <p:spPr>
          <a:xfrm>
            <a:off x="123825" y="169863"/>
            <a:ext cx="9020175" cy="593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 name="Rectangle 5"/>
          <p:cNvSpPr/>
          <p:nvPr userDrawn="1"/>
        </p:nvSpPr>
        <p:spPr>
          <a:xfrm>
            <a:off x="0" y="0"/>
            <a:ext cx="9144000" cy="685800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8350" y="5780088"/>
            <a:ext cx="15843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211857" y="1454228"/>
            <a:ext cx="6588087" cy="2539023"/>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0" name="Picture Placeholder 9"/>
          <p:cNvSpPr>
            <a:spLocks noGrp="1"/>
          </p:cNvSpPr>
          <p:nvPr>
            <p:ph type="pic" sz="quarter" idx="10"/>
          </p:nvPr>
        </p:nvSpPr>
        <p:spPr>
          <a:xfrm>
            <a:off x="585675" y="2152030"/>
            <a:ext cx="457373" cy="457373"/>
          </a:xfrm>
          <a:prstGeom prst="rect">
            <a:avLst/>
          </a:prstGeom>
          <a:blipFill>
            <a:blip r:embed="rId3"/>
            <a:stretch>
              <a:fillRect/>
            </a:stretch>
          </a:blipFill>
        </p:spPr>
        <p:txBody>
          <a:bodyPr/>
          <a:lstStyle>
            <a:lvl1pPr marL="0" indent="0">
              <a:buNone/>
              <a:defRPr sz="800">
                <a:latin typeface="Arial" pitchFamily="34" charset="0"/>
                <a:cs typeface="Arial" pitchFamily="34" charset="0"/>
              </a:defRPr>
            </a:lvl1pPr>
          </a:lstStyle>
          <a:p>
            <a:pPr lvl="0"/>
            <a:r>
              <a:rPr lang="en-US" noProof="0"/>
              <a:t>Click icon to add picture</a:t>
            </a:r>
            <a:endParaRPr lang="en-GB" noProof="0" dirty="0"/>
          </a:p>
        </p:txBody>
      </p:sp>
      <p:sp>
        <p:nvSpPr>
          <p:cNvPr id="12" name="Picture Placeholder 11"/>
          <p:cNvSpPr>
            <a:spLocks noGrp="1"/>
          </p:cNvSpPr>
          <p:nvPr>
            <p:ph type="pic" sz="quarter" idx="11"/>
          </p:nvPr>
        </p:nvSpPr>
        <p:spPr>
          <a:xfrm>
            <a:off x="8152482" y="2803620"/>
            <a:ext cx="457373" cy="457373"/>
          </a:xfrm>
          <a:prstGeom prst="rect">
            <a:avLst/>
          </a:prstGeom>
          <a:blipFill>
            <a:blip r:embed="rId4"/>
            <a:stretch>
              <a:fillRect/>
            </a:stretch>
          </a:blipFill>
        </p:spPr>
        <p:txBody>
          <a:bodyPr/>
          <a:lstStyle>
            <a:lvl1pPr marL="0" indent="0">
              <a:buNone/>
              <a:defRPr lang="en-GB" sz="800" dirty="0">
                <a:latin typeface="Arial" pitchFamily="34" charset="0"/>
                <a:cs typeface="Arial" pitchFamily="34" charset="0"/>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26747084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8"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9935215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1"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2"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7347111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1"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2"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3"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5161634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0"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6087626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0"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7259109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SA">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 name="Rectangle 8"/>
          <p:cNvSpPr/>
          <p:nvPr userDrawn="1"/>
        </p:nvSpPr>
        <p:spPr>
          <a:xfrm>
            <a:off x="5748338" y="288925"/>
            <a:ext cx="3395662" cy="109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50088" y="157163"/>
            <a:ext cx="196215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8"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1593396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2020888"/>
            <a:ext cx="6096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7162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985838"/>
            <a:ext cx="6096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1524000" y="3987800"/>
            <a:ext cx="6210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r>
              <a:rPr lang="en-GB" sz="6000">
                <a:solidFill>
                  <a:prstClr val="black"/>
                </a:solidFill>
                <a:cs typeface="Arial" charset="0"/>
              </a:rPr>
              <a:t>Thank you</a:t>
            </a:r>
          </a:p>
        </p:txBody>
      </p:sp>
    </p:spTree>
    <p:extLst>
      <p:ext uri="{BB962C8B-B14F-4D97-AF65-F5344CB8AC3E}">
        <p14:creationId xmlns:p14="http://schemas.microsoft.com/office/powerpoint/2010/main" val="180707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Find out more</a:t>
            </a:r>
            <a:endParaRPr lang="en-US" b="1" dirty="0">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8.jp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4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2.xml"/><Relationship Id="rId1" Type="http://schemas.openxmlformats.org/officeDocument/2006/relationships/slideLayout" Target="../slideLayouts/slideLayout43.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4.jpeg"/><Relationship Id="rId5" Type="http://schemas.openxmlformats.org/officeDocument/2006/relationships/slideLayout" Target="../slideLayouts/slideLayout50.xml"/><Relationship Id="rId10" Type="http://schemas.openxmlformats.org/officeDocument/2006/relationships/theme" Target="../theme/theme14.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4.jpe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1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image" Target="../media/image4.jpeg"/><Relationship Id="rId4" Type="http://schemas.openxmlformats.org/officeDocument/2006/relationships/slideLayout" Target="../slideLayouts/slideLayout70.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40.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image" Target="../media/image39.png"/><Relationship Id="rId2" Type="http://schemas.openxmlformats.org/officeDocument/2006/relationships/slideLayout" Target="../slideLayouts/slideLayout76.xml"/><Relationship Id="rId16" Type="http://schemas.openxmlformats.org/officeDocument/2006/relationships/image" Target="../media/image38.jpe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18.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8.jpg"/><Relationship Id="rId4" Type="http://schemas.openxmlformats.org/officeDocument/2006/relationships/slideLayout" Target="../slideLayouts/slideLayout1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8.jpg"/><Relationship Id="rId4" Type="http://schemas.openxmlformats.org/officeDocument/2006/relationships/slideLayout" Target="../slideLayouts/slideLayout2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5809F9BF-7DD7-325A-9AA1-0956551CD81F}"/>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700"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744858" y="0"/>
            <a:ext cx="1399142" cy="1399142"/>
          </a:xfrm>
          <a:prstGeom prst="rect">
            <a:avLst/>
          </a:prstGeom>
        </p:spPr>
      </p:pic>
      <p:sp>
        <p:nvSpPr>
          <p:cNvPr id="3" name="TextBox 2">
            <a:extLst>
              <a:ext uri="{FF2B5EF4-FFF2-40B4-BE49-F238E27FC236}">
                <a16:creationId xmlns:a16="http://schemas.microsoft.com/office/drawing/2014/main" id="{9255C3E0-6168-4A02-F5C6-EEC896184785}"/>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28849081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AC9E9B4C-E10E-AA8D-9D4B-544659C22931}"/>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473098525"/>
      </p:ext>
    </p:extLst>
  </p:cSld>
  <p:clrMap bg1="lt1" tx1="dk1" bg2="lt2" tx2="dk2" accent1="accent1" accent2="accent2" accent3="accent3" accent4="accent4" accent5="accent5" accent6="accent6" hlink="hlink" folHlink="folHlink"/>
  <p:sldLayoutIdLst>
    <p:sldLayoutId id="214748377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764C52A2-E159-C553-E177-8219F220850F}"/>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69304206"/>
      </p:ext>
    </p:extLst>
  </p:cSld>
  <p:clrMap bg1="lt1" tx1="dk1" bg2="lt2" tx2="dk2" accent1="accent1" accent2="accent2" accent3="accent3" accent4="accent4" accent5="accent5" accent6="accent6" hlink="hlink" folHlink="folHlink"/>
  <p:sldLayoutIdLst>
    <p:sldLayoutId id="214748377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F7C163FE-F604-E92F-ED34-604D29154CDE}"/>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700436326"/>
      </p:ext>
    </p:extLst>
  </p:cSld>
  <p:clrMap bg1="lt1" tx1="dk1" bg2="lt2" tx2="dk2" accent1="accent1" accent2="accent2" accent3="accent3" accent4="accent4" accent5="accent5" accent6="accent6" hlink="hlink" folHlink="folHlink"/>
  <p:sldLayoutIdLst>
    <p:sldLayoutId id="2147483781" r:id="rId1"/>
    <p:sldLayoutId id="21474837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B627277-0FF0-F243-83A3-17A95ABB577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086725" y="0"/>
            <a:ext cx="1057275" cy="1409700"/>
          </a:xfrm>
          <a:prstGeom prst="rect">
            <a:avLst/>
          </a:prstGeom>
        </p:spPr>
      </p:pic>
      <p:sp>
        <p:nvSpPr>
          <p:cNvPr id="4" name="TextBox 3">
            <a:extLst>
              <a:ext uri="{FF2B5EF4-FFF2-40B4-BE49-F238E27FC236}">
                <a16:creationId xmlns:a16="http://schemas.microsoft.com/office/drawing/2014/main" id="{2D905D76-CC9B-DBF4-340D-BDA81E8228B9}"/>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16960618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B627277-0FF0-F243-83A3-17A95ABB5777}"/>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086725" y="0"/>
            <a:ext cx="1057275" cy="1409700"/>
          </a:xfrm>
          <a:prstGeom prst="rect">
            <a:avLst/>
          </a:prstGeom>
        </p:spPr>
      </p:pic>
      <p:sp>
        <p:nvSpPr>
          <p:cNvPr id="4" name="TextBox 3">
            <a:extLst>
              <a:ext uri="{FF2B5EF4-FFF2-40B4-BE49-F238E27FC236}">
                <a16:creationId xmlns:a16="http://schemas.microsoft.com/office/drawing/2014/main" id="{9CA49271-814D-E871-774E-F67C1F47DBF3}"/>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27181861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0317582A-4762-17EC-79A5-1D5C9243461D}"/>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465090752"/>
      </p:ext>
    </p:extLst>
  </p:cSld>
  <p:clrMap bg1="lt1" tx1="dk1" bg2="lt2" tx2="dk2" accent1="accent1" accent2="accent2" accent3="accent3" accent4="accent4" accent5="accent5" accent6="accent6" hlink="hlink" folHlink="folHlink"/>
  <p:sldLayoutIdLst>
    <p:sldLayoutId id="2147483806" r:id="rId1"/>
    <p:sldLayoutId id="214748380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677B042D-CDDA-5C56-8876-27E9B0D4454B}"/>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407072987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62595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3375" y="352425"/>
            <a:ext cx="1738313"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921500" y="6323013"/>
            <a:ext cx="7461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04310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7D44A443-56E9-A052-B4B5-5B3A8C3CB67F}"/>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1DFD4F-8FAA-6425-B6B4-221D7B6C6939}"/>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D9DD574C-38C6-7F69-A319-FE1DDB7CB72B}"/>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383823162"/>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C35A151B-E2CC-4F05-BB0E-57D8F544E8F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45413" y="0"/>
            <a:ext cx="1398587"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278946B-6AFF-708F-37D5-A08E5906C78B}"/>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42592387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6833C2C0-D2F3-A15A-A557-2E447B94D37B}"/>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607775214"/>
      </p:ext>
    </p:extLst>
  </p:cSld>
  <p:clrMap bg1="lt1" tx1="dk1" bg2="lt2" tx2="dk2" accent1="accent1" accent2="accent2" accent3="accent3" accent4="accent4" accent5="accent5" accent6="accent6" hlink="hlink" folHlink="folHlink"/>
  <p:sldLayoutIdLst>
    <p:sldLayoutId id="2147483745" r:id="rId1"/>
    <p:sldLayoutId id="214748374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DBBF4982-49D8-F623-578F-F5930F304EA6}"/>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409912528"/>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
        <p:nvSpPr>
          <p:cNvPr id="3" name="TextBox 2">
            <a:extLst>
              <a:ext uri="{FF2B5EF4-FFF2-40B4-BE49-F238E27FC236}">
                <a16:creationId xmlns:a16="http://schemas.microsoft.com/office/drawing/2014/main" id="{4C288852-6A8F-5DF5-55BD-4FC7D325FBDD}"/>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57613836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65A690E-D1DF-5F83-E4AF-C178B9DC111C}"/>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129556980"/>
      </p:ext>
    </p:extLst>
  </p:cSld>
  <p:clrMap bg1="lt1" tx1="dk1" bg2="lt2" tx2="dk2" accent1="accent1" accent2="accent2" accent3="accent3" accent4="accent4" accent5="accent5" accent6="accent6" hlink="hlink" folHlink="folHlink"/>
  <p:sldLayoutIdLst>
    <p:sldLayoutId id="2147483763" r:id="rId1"/>
    <p:sldLayoutId id="214748376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Preparing-for-CQC-inspection.aspx" TargetMode="External"/><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Improve-your-CQC-rating.aspx" TargetMode="External"/><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Outstanding-care.aspx" TargetMode="External"/><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inspect/Inspection-toolkit.aspx" TargetMode="External"/><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hyperlink" Target="https://asc-wds.skillsforcare.org.uk/login" TargetMode="External"/><Relationship Id="rId2" Type="http://schemas.openxmlformats.org/officeDocument/2006/relationships/notesSlide" Target="../notesSlides/notesSlide6.xml"/><Relationship Id="rId1" Type="http://schemas.openxmlformats.org/officeDocument/2006/relationships/slideLayout" Target="../slideLayouts/slideLayout73.xml"/><Relationship Id="rId4" Type="http://schemas.openxmlformats.org/officeDocument/2006/relationships/hyperlink" Target="http://www.skillsforcare.org.uk/w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killsforcare.org.uk/events" TargetMode="External"/><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mailto:laura.anthony@skillsforcare.org.uk" TargetMode="External"/><Relationship Id="rId2" Type="http://schemas.openxmlformats.org/officeDocument/2006/relationships/notesSlide" Target="../notesSlides/notesSlide9.xml"/><Relationship Id="rId1" Type="http://schemas.openxmlformats.org/officeDocument/2006/relationships/slideLayout" Target="../slideLayouts/slideLayout82.xml"/><Relationship Id="rId4" Type="http://schemas.openxmlformats.org/officeDocument/2006/relationships/hyperlink" Target="http://www.skillsforcare.org.uk/regis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6D3D-5CCE-49F0-9F55-EB08672F0B18}"/>
              </a:ext>
            </a:extLst>
          </p:cNvPr>
          <p:cNvSpPr>
            <a:spLocks noGrp="1"/>
          </p:cNvSpPr>
          <p:nvPr>
            <p:ph type="title"/>
          </p:nvPr>
        </p:nvSpPr>
        <p:spPr>
          <a:xfrm>
            <a:off x="228833" y="613225"/>
            <a:ext cx="4711167" cy="1465823"/>
          </a:xfrm>
        </p:spPr>
        <p:txBody>
          <a:bodyPr/>
          <a:lstStyle/>
          <a:p>
            <a:r>
              <a:rPr lang="en-GB" sz="4000" dirty="0"/>
              <a:t>Meeting CQC requirements - support from Skills for Care</a:t>
            </a:r>
            <a:br>
              <a:rPr lang="en-GB" sz="4000" dirty="0"/>
            </a:br>
            <a:br>
              <a:rPr lang="en-GB" sz="4000" dirty="0"/>
            </a:br>
            <a:r>
              <a:rPr lang="en-GB" sz="3200" dirty="0">
                <a:solidFill>
                  <a:schemeClr val="tx1"/>
                </a:solidFill>
              </a:rPr>
              <a:t>Laura Anthony, Locality Manager – SW London</a:t>
            </a:r>
            <a:br>
              <a:rPr lang="en-GB" dirty="0"/>
            </a:br>
            <a:br>
              <a:rPr lang="en-GB" dirty="0"/>
            </a:br>
            <a:br>
              <a:rPr lang="en-GB" sz="3600" dirty="0"/>
            </a:br>
            <a:br>
              <a:rPr lang="en-GB" dirty="0"/>
            </a:br>
            <a:br>
              <a:rPr lang="en-GB" dirty="0"/>
            </a:br>
            <a:endParaRPr lang="en-GB" dirty="0"/>
          </a:p>
        </p:txBody>
      </p:sp>
      <p:pic>
        <p:nvPicPr>
          <p:cNvPr id="7" name="Picture 6" descr="A picture containing clock, room&#10;&#10;Description automatically generated">
            <a:extLst>
              <a:ext uri="{FF2B5EF4-FFF2-40B4-BE49-F238E27FC236}">
                <a16:creationId xmlns:a16="http://schemas.microsoft.com/office/drawing/2014/main" id="{EEB92B37-609B-964D-9605-4BFE1EB8EADD}"/>
              </a:ext>
            </a:extLst>
          </p:cNvPr>
          <p:cNvPicPr>
            <a:picLocks noChangeAspect="1"/>
          </p:cNvPicPr>
          <p:nvPr/>
        </p:nvPicPr>
        <p:blipFill>
          <a:blip r:embed="rId3"/>
          <a:stretch>
            <a:fillRect/>
          </a:stretch>
        </p:blipFill>
        <p:spPr>
          <a:xfrm>
            <a:off x="6371493" y="2934543"/>
            <a:ext cx="1834661" cy="1877469"/>
          </a:xfrm>
          <a:prstGeom prst="rect">
            <a:avLst/>
          </a:prstGeom>
        </p:spPr>
      </p:pic>
    </p:spTree>
    <p:extLst>
      <p:ext uri="{BB962C8B-B14F-4D97-AF65-F5344CB8AC3E}">
        <p14:creationId xmlns:p14="http://schemas.microsoft.com/office/powerpoint/2010/main" val="171151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7F70A-F0A1-43C9-9119-D531E14BF8D5}"/>
              </a:ext>
            </a:extLst>
          </p:cNvPr>
          <p:cNvSpPr>
            <a:spLocks noGrp="1"/>
          </p:cNvSpPr>
          <p:nvPr>
            <p:ph type="title"/>
          </p:nvPr>
        </p:nvSpPr>
        <p:spPr>
          <a:xfrm>
            <a:off x="367729" y="337153"/>
            <a:ext cx="6982305" cy="646811"/>
          </a:xfrm>
        </p:spPr>
        <p:txBody>
          <a:bodyPr/>
          <a:lstStyle/>
          <a:p>
            <a:r>
              <a:rPr lang="en-GB" dirty="0"/>
              <a:t>Skills for Care resources – Preparing for CQC inspection </a:t>
            </a:r>
          </a:p>
        </p:txBody>
      </p:sp>
      <p:sp>
        <p:nvSpPr>
          <p:cNvPr id="4" name="Text Placeholder 3">
            <a:extLst>
              <a:ext uri="{FF2B5EF4-FFF2-40B4-BE49-F238E27FC236}">
                <a16:creationId xmlns:a16="http://schemas.microsoft.com/office/drawing/2014/main" id="{630D016F-43F0-4D92-9B6E-E0456F2C9E3B}"/>
              </a:ext>
            </a:extLst>
          </p:cNvPr>
          <p:cNvSpPr>
            <a:spLocks noGrp="1"/>
          </p:cNvSpPr>
          <p:nvPr>
            <p:ph type="body" sz="quarter" idx="11"/>
          </p:nvPr>
        </p:nvSpPr>
        <p:spPr>
          <a:xfrm>
            <a:off x="367729" y="1678561"/>
            <a:ext cx="6982304" cy="3460598"/>
          </a:xfrm>
        </p:spPr>
        <p:txBody>
          <a:bodyPr/>
          <a:lstStyle/>
          <a:p>
            <a:pPr marL="0" indent="0">
              <a:buNone/>
            </a:pPr>
            <a:r>
              <a:rPr lang="en-GB" sz="2200" i="1" dirty="0"/>
              <a:t>Understanding what the CQC expects from regulated providers can help you be prepared for inspection and demonstrate that you are delivering Good and Outstanding care</a:t>
            </a:r>
          </a:p>
          <a:p>
            <a:pPr>
              <a:buFontTx/>
              <a:buChar char="-"/>
            </a:pPr>
            <a:r>
              <a:rPr lang="en-GB" b="1" dirty="0">
                <a:solidFill>
                  <a:srgbClr val="003057"/>
                </a:solidFill>
              </a:rPr>
              <a:t>Preparing for your CQC inspection checklist </a:t>
            </a:r>
            <a:r>
              <a:rPr lang="en-GB" dirty="0"/>
              <a:t>– this is based on recommendations from frontline managers and helps you reflect on what you will need to evidence  </a:t>
            </a:r>
          </a:p>
          <a:p>
            <a:pPr>
              <a:buFontTx/>
              <a:buChar char="-"/>
            </a:pPr>
            <a:r>
              <a:rPr lang="en-GB" b="1" dirty="0">
                <a:solidFill>
                  <a:srgbClr val="003057"/>
                </a:solidFill>
              </a:rPr>
              <a:t>Preparing for CQC inspection action plan -  </a:t>
            </a:r>
            <a:r>
              <a:rPr lang="en-GB" dirty="0"/>
              <a:t>This template can be used to document your activity and goals in preparing for inspection</a:t>
            </a:r>
          </a:p>
          <a:p>
            <a:pPr>
              <a:buFontTx/>
              <a:buChar char="-"/>
            </a:pPr>
            <a:endParaRPr lang="en-GB" dirty="0"/>
          </a:p>
          <a:p>
            <a:pPr marL="0" indent="0">
              <a:buNone/>
            </a:pPr>
            <a:endParaRPr lang="en-GB" i="1" dirty="0"/>
          </a:p>
        </p:txBody>
      </p:sp>
      <p:sp>
        <p:nvSpPr>
          <p:cNvPr id="2" name="TextBox 1">
            <a:extLst>
              <a:ext uri="{FF2B5EF4-FFF2-40B4-BE49-F238E27FC236}">
                <a16:creationId xmlns:a16="http://schemas.microsoft.com/office/drawing/2014/main" id="{7DA88A62-8106-8DC0-6149-F8A1BB22441B}"/>
              </a:ext>
            </a:extLst>
          </p:cNvPr>
          <p:cNvSpPr txBox="1"/>
          <p:nvPr/>
        </p:nvSpPr>
        <p:spPr>
          <a:xfrm>
            <a:off x="2511706" y="5729469"/>
            <a:ext cx="5127585" cy="492443"/>
          </a:xfrm>
          <a:prstGeom prst="rect">
            <a:avLst/>
          </a:prstGeom>
          <a:noFill/>
        </p:spPr>
        <p:txBody>
          <a:bodyPr wrap="square" rtlCol="0">
            <a:spAutoFit/>
          </a:bodyPr>
          <a:lstStyle/>
          <a:p>
            <a:r>
              <a:rPr lang="en-GB" sz="2600" b="1" dirty="0"/>
              <a:t>Download</a:t>
            </a:r>
            <a:r>
              <a:rPr lang="en-GB" sz="2600" dirty="0"/>
              <a:t> </a:t>
            </a:r>
            <a:r>
              <a:rPr lang="en-GB" sz="2600" b="1" dirty="0">
                <a:hlinkClick r:id="rId3"/>
              </a:rPr>
              <a:t>HERE</a:t>
            </a:r>
            <a:endParaRPr lang="en-GB" sz="2600" b="1" dirty="0"/>
          </a:p>
        </p:txBody>
      </p:sp>
    </p:spTree>
    <p:extLst>
      <p:ext uri="{BB962C8B-B14F-4D97-AF65-F5344CB8AC3E}">
        <p14:creationId xmlns:p14="http://schemas.microsoft.com/office/powerpoint/2010/main" val="122976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7F70A-F0A1-43C9-9119-D531E14BF8D5}"/>
              </a:ext>
            </a:extLst>
          </p:cNvPr>
          <p:cNvSpPr>
            <a:spLocks noGrp="1"/>
          </p:cNvSpPr>
          <p:nvPr>
            <p:ph type="title"/>
          </p:nvPr>
        </p:nvSpPr>
        <p:spPr>
          <a:xfrm>
            <a:off x="367729" y="337153"/>
            <a:ext cx="6982305" cy="646811"/>
          </a:xfrm>
        </p:spPr>
        <p:txBody>
          <a:bodyPr/>
          <a:lstStyle/>
          <a:p>
            <a:r>
              <a:rPr lang="en-GB" dirty="0"/>
              <a:t>Improving your CQC rating</a:t>
            </a:r>
          </a:p>
        </p:txBody>
      </p:sp>
      <p:sp>
        <p:nvSpPr>
          <p:cNvPr id="4" name="Text Placeholder 3">
            <a:extLst>
              <a:ext uri="{FF2B5EF4-FFF2-40B4-BE49-F238E27FC236}">
                <a16:creationId xmlns:a16="http://schemas.microsoft.com/office/drawing/2014/main" id="{630D016F-43F0-4D92-9B6E-E0456F2C9E3B}"/>
              </a:ext>
            </a:extLst>
          </p:cNvPr>
          <p:cNvSpPr>
            <a:spLocks noGrp="1"/>
          </p:cNvSpPr>
          <p:nvPr>
            <p:ph type="body" sz="quarter" idx="11"/>
          </p:nvPr>
        </p:nvSpPr>
        <p:spPr>
          <a:xfrm>
            <a:off x="367728" y="1343011"/>
            <a:ext cx="6982304" cy="4004608"/>
          </a:xfrm>
        </p:spPr>
        <p:txBody>
          <a:bodyPr/>
          <a:lstStyle/>
          <a:p>
            <a:pPr marL="0" indent="0">
              <a:buNone/>
            </a:pPr>
            <a:r>
              <a:rPr lang="en-GB" sz="2200" b="1" dirty="0">
                <a:solidFill>
                  <a:srgbClr val="003057"/>
                </a:solidFill>
              </a:rPr>
              <a:t>Improving your CQC rating checklist </a:t>
            </a:r>
            <a:r>
              <a:rPr lang="en-GB" sz="2200" dirty="0"/>
              <a:t>– This checklist enables you to reflect about how you can improve and establish the building blocks for continuous improvement</a:t>
            </a:r>
          </a:p>
          <a:p>
            <a:pPr marL="0" indent="0">
              <a:buNone/>
            </a:pPr>
            <a:r>
              <a:rPr lang="en-GB" sz="2200" b="1" dirty="0">
                <a:solidFill>
                  <a:srgbClr val="003057"/>
                </a:solidFill>
              </a:rPr>
              <a:t>Improving your CQC rating action plan - </a:t>
            </a:r>
            <a:r>
              <a:rPr lang="en-GB" sz="2200" dirty="0"/>
              <a:t>This template can be used to document your goals, ambitions and plans of how improvements are going to be measured and managed within clear timeframes</a:t>
            </a:r>
          </a:p>
          <a:p>
            <a:pPr marL="0" indent="0">
              <a:buNone/>
            </a:pPr>
            <a:r>
              <a:rPr lang="en-GB" sz="2200" b="1" dirty="0">
                <a:solidFill>
                  <a:srgbClr val="002060"/>
                </a:solidFill>
              </a:rPr>
              <a:t>Guide to Improvement </a:t>
            </a:r>
            <a:r>
              <a:rPr lang="en-GB" sz="2200" dirty="0">
                <a:solidFill>
                  <a:srgbClr val="002060"/>
                </a:solidFill>
              </a:rPr>
              <a:t>- </a:t>
            </a:r>
            <a:r>
              <a:rPr lang="en-GB" sz="2200" dirty="0"/>
              <a:t>a comprehensive resource developed in consultation with a range of different regulated care providers with one thing in common; they have all fallen below the CQC standards and successfully improved</a:t>
            </a:r>
          </a:p>
          <a:p>
            <a:pPr marL="0" indent="0">
              <a:buNone/>
            </a:pPr>
            <a:endParaRPr lang="en-GB" i="1" dirty="0"/>
          </a:p>
        </p:txBody>
      </p:sp>
      <p:sp>
        <p:nvSpPr>
          <p:cNvPr id="2" name="TextBox 1">
            <a:extLst>
              <a:ext uri="{FF2B5EF4-FFF2-40B4-BE49-F238E27FC236}">
                <a16:creationId xmlns:a16="http://schemas.microsoft.com/office/drawing/2014/main" id="{7DA88A62-8106-8DC0-6149-F8A1BB22441B}"/>
              </a:ext>
            </a:extLst>
          </p:cNvPr>
          <p:cNvSpPr txBox="1"/>
          <p:nvPr/>
        </p:nvSpPr>
        <p:spPr>
          <a:xfrm>
            <a:off x="2511706" y="5729469"/>
            <a:ext cx="5127585"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rPr>
              <a:t>Download</a:t>
            </a:r>
            <a:r>
              <a:rPr kumimoji="0" lang="en-GB" sz="26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hlinkClick r:id="rId3"/>
              </a:rPr>
              <a:t>HERE</a:t>
            </a:r>
            <a:endPar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5528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7F70A-F0A1-43C9-9119-D531E14BF8D5}"/>
              </a:ext>
            </a:extLst>
          </p:cNvPr>
          <p:cNvSpPr>
            <a:spLocks noGrp="1"/>
          </p:cNvSpPr>
          <p:nvPr>
            <p:ph type="title"/>
          </p:nvPr>
        </p:nvSpPr>
        <p:spPr>
          <a:xfrm>
            <a:off x="367729" y="337153"/>
            <a:ext cx="6982305" cy="646811"/>
          </a:xfrm>
        </p:spPr>
        <p:txBody>
          <a:bodyPr/>
          <a:lstStyle/>
          <a:p>
            <a:r>
              <a:rPr lang="en-GB" dirty="0"/>
              <a:t>Outstanding care</a:t>
            </a:r>
          </a:p>
        </p:txBody>
      </p:sp>
      <p:sp>
        <p:nvSpPr>
          <p:cNvPr id="4" name="Text Placeholder 3">
            <a:extLst>
              <a:ext uri="{FF2B5EF4-FFF2-40B4-BE49-F238E27FC236}">
                <a16:creationId xmlns:a16="http://schemas.microsoft.com/office/drawing/2014/main" id="{630D016F-43F0-4D92-9B6E-E0456F2C9E3B}"/>
              </a:ext>
            </a:extLst>
          </p:cNvPr>
          <p:cNvSpPr>
            <a:spLocks noGrp="1"/>
          </p:cNvSpPr>
          <p:nvPr>
            <p:ph type="body" sz="quarter" idx="11"/>
          </p:nvPr>
        </p:nvSpPr>
        <p:spPr>
          <a:xfrm>
            <a:off x="367728" y="1343011"/>
            <a:ext cx="6982304" cy="4004608"/>
          </a:xfrm>
        </p:spPr>
        <p:txBody>
          <a:bodyPr/>
          <a:lstStyle/>
          <a:p>
            <a:pPr marL="0" indent="0">
              <a:buNone/>
            </a:pPr>
            <a:r>
              <a:rPr lang="en-GB" sz="2200" b="1" dirty="0">
                <a:solidFill>
                  <a:srgbClr val="003057"/>
                </a:solidFill>
              </a:rPr>
              <a:t>Striving for outstanding checklist </a:t>
            </a:r>
            <a:r>
              <a:rPr lang="en-GB" sz="2200" dirty="0"/>
              <a:t>– This checklist can be used to reflect on whether your service is ready to evidence you are delivering outstanding levels of care.  It can help you to reflect on what additionally may be needed to achieve this rating from the CQC.</a:t>
            </a:r>
          </a:p>
          <a:p>
            <a:pPr marL="0" indent="0">
              <a:buNone/>
            </a:pPr>
            <a:r>
              <a:rPr lang="en-GB" sz="2200" b="1" dirty="0">
                <a:solidFill>
                  <a:srgbClr val="003057"/>
                </a:solidFill>
              </a:rPr>
              <a:t>Striving for outstanding action plan - </a:t>
            </a:r>
            <a:r>
              <a:rPr lang="en-GB" sz="2200" dirty="0"/>
              <a:t>Document your goals, ambitions and plans of how improvements are going to be measured and managed within clear timeframes, as well as recording progress.</a:t>
            </a:r>
          </a:p>
          <a:p>
            <a:pPr marL="0" indent="0">
              <a:buNone/>
            </a:pPr>
            <a:r>
              <a:rPr lang="en-GB" sz="2200" b="1" dirty="0">
                <a:solidFill>
                  <a:srgbClr val="002060"/>
                </a:solidFill>
              </a:rPr>
              <a:t>Case study videos – </a:t>
            </a:r>
            <a:r>
              <a:rPr lang="en-GB" sz="2200" dirty="0"/>
              <a:t>find out what outstanding-rated providers do to achieve and maintain their rating</a:t>
            </a:r>
          </a:p>
          <a:p>
            <a:pPr marL="0" indent="0">
              <a:buNone/>
            </a:pPr>
            <a:endParaRPr lang="en-GB" i="1" dirty="0"/>
          </a:p>
        </p:txBody>
      </p:sp>
      <p:sp>
        <p:nvSpPr>
          <p:cNvPr id="2" name="TextBox 1">
            <a:extLst>
              <a:ext uri="{FF2B5EF4-FFF2-40B4-BE49-F238E27FC236}">
                <a16:creationId xmlns:a16="http://schemas.microsoft.com/office/drawing/2014/main" id="{7DA88A62-8106-8DC0-6149-F8A1BB22441B}"/>
              </a:ext>
            </a:extLst>
          </p:cNvPr>
          <p:cNvSpPr txBox="1"/>
          <p:nvPr/>
        </p:nvSpPr>
        <p:spPr>
          <a:xfrm>
            <a:off x="2511706" y="5729469"/>
            <a:ext cx="5127585"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rPr>
              <a:t>Download</a:t>
            </a:r>
            <a:r>
              <a:rPr kumimoji="0" lang="en-GB" sz="26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hlinkClick r:id="rId3"/>
              </a:rPr>
              <a:t>HERE</a:t>
            </a:r>
            <a:endPar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75210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7F70A-F0A1-43C9-9119-D531E14BF8D5}"/>
              </a:ext>
            </a:extLst>
          </p:cNvPr>
          <p:cNvSpPr>
            <a:spLocks noGrp="1"/>
          </p:cNvSpPr>
          <p:nvPr>
            <p:ph type="title"/>
          </p:nvPr>
        </p:nvSpPr>
        <p:spPr/>
        <p:txBody>
          <a:bodyPr/>
          <a:lstStyle/>
          <a:p>
            <a:r>
              <a:rPr lang="en-GB" dirty="0"/>
              <a:t>Inspection toolkit</a:t>
            </a:r>
          </a:p>
        </p:txBody>
      </p:sp>
      <p:sp>
        <p:nvSpPr>
          <p:cNvPr id="4" name="Text Placeholder 3">
            <a:extLst>
              <a:ext uri="{FF2B5EF4-FFF2-40B4-BE49-F238E27FC236}">
                <a16:creationId xmlns:a16="http://schemas.microsoft.com/office/drawing/2014/main" id="{630D016F-43F0-4D92-9B6E-E0456F2C9E3B}"/>
              </a:ext>
            </a:extLst>
          </p:cNvPr>
          <p:cNvSpPr>
            <a:spLocks noGrp="1"/>
          </p:cNvSpPr>
          <p:nvPr>
            <p:ph type="body" sz="quarter" idx="11"/>
          </p:nvPr>
        </p:nvSpPr>
        <p:spPr>
          <a:xfrm>
            <a:off x="367728" y="1223790"/>
            <a:ext cx="7187061" cy="2974454"/>
          </a:xfrm>
        </p:spPr>
        <p:txBody>
          <a:bodyPr/>
          <a:lstStyle/>
          <a:p>
            <a:pPr marL="0" indent="0">
              <a:buNone/>
            </a:pPr>
            <a:r>
              <a:rPr lang="en-GB" sz="2200" b="0" i="0" dirty="0">
                <a:effectLst/>
                <a:latin typeface="+mj-lt"/>
              </a:rPr>
              <a:t>The toolkit includes exercises, examples, recommendations and resources to help you understand CQC expectations:</a:t>
            </a:r>
          </a:p>
          <a:p>
            <a:pPr marL="0" indent="0">
              <a:buNone/>
            </a:pPr>
            <a:endParaRPr lang="en-GB" sz="2200" dirty="0">
              <a:solidFill>
                <a:srgbClr val="626A6E"/>
              </a:solidFill>
              <a:latin typeface="+mj-lt"/>
              <a:ea typeface="Calibri" panose="020F0502020204030204" pitchFamily="34" charset="0"/>
            </a:endParaRPr>
          </a:p>
          <a:p>
            <a:pPr marL="0" indent="0">
              <a:buNone/>
            </a:pPr>
            <a:endParaRPr lang="en-GB" sz="2200" dirty="0">
              <a:effectLst/>
              <a:latin typeface="+mj-lt"/>
              <a:ea typeface="Calibri" panose="020F0502020204030204" pitchFamily="34" charset="0"/>
            </a:endParaRPr>
          </a:p>
        </p:txBody>
      </p:sp>
      <p:sp>
        <p:nvSpPr>
          <p:cNvPr id="2" name="TextBox 1">
            <a:extLst>
              <a:ext uri="{FF2B5EF4-FFF2-40B4-BE49-F238E27FC236}">
                <a16:creationId xmlns:a16="http://schemas.microsoft.com/office/drawing/2014/main" id="{95663C99-1AC1-BDE0-FE4E-882A0E61AAF0}"/>
              </a:ext>
            </a:extLst>
          </p:cNvPr>
          <p:cNvSpPr txBox="1"/>
          <p:nvPr/>
        </p:nvSpPr>
        <p:spPr>
          <a:xfrm>
            <a:off x="2511706" y="5901083"/>
            <a:ext cx="5127585" cy="492443"/>
          </a:xfrm>
          <a:prstGeom prst="rect">
            <a:avLst/>
          </a:prstGeom>
          <a:noFill/>
        </p:spPr>
        <p:txBody>
          <a:bodyPr wrap="square" rtlCol="0">
            <a:spAutoFit/>
          </a:bodyPr>
          <a:lstStyle/>
          <a:p>
            <a:r>
              <a:rPr lang="en-GB" sz="2600" b="1" dirty="0"/>
              <a:t>Access</a:t>
            </a:r>
            <a:r>
              <a:rPr lang="en-GB" sz="2600" dirty="0"/>
              <a:t> </a:t>
            </a:r>
            <a:r>
              <a:rPr lang="en-GB" sz="2600" b="1" dirty="0">
                <a:hlinkClick r:id="rId3"/>
              </a:rPr>
              <a:t>HERE</a:t>
            </a:r>
            <a:endParaRPr lang="en-GB" sz="2600" b="1" dirty="0"/>
          </a:p>
        </p:txBody>
      </p:sp>
      <p:pic>
        <p:nvPicPr>
          <p:cNvPr id="6" name="Picture 5">
            <a:extLst>
              <a:ext uri="{FF2B5EF4-FFF2-40B4-BE49-F238E27FC236}">
                <a16:creationId xmlns:a16="http://schemas.microsoft.com/office/drawing/2014/main" id="{A900E7C9-6425-A339-0BD4-4CEE66D72BC0}"/>
              </a:ext>
            </a:extLst>
          </p:cNvPr>
          <p:cNvPicPr>
            <a:picLocks noChangeAspect="1"/>
          </p:cNvPicPr>
          <p:nvPr/>
        </p:nvPicPr>
        <p:blipFill>
          <a:blip r:embed="rId4"/>
          <a:stretch>
            <a:fillRect/>
          </a:stretch>
        </p:blipFill>
        <p:spPr>
          <a:xfrm>
            <a:off x="162972" y="2346192"/>
            <a:ext cx="7187062" cy="3554891"/>
          </a:xfrm>
          <a:prstGeom prst="rect">
            <a:avLst/>
          </a:prstGeom>
        </p:spPr>
      </p:pic>
    </p:spTree>
    <p:extLst>
      <p:ext uri="{BB962C8B-B14F-4D97-AF65-F5344CB8AC3E}">
        <p14:creationId xmlns:p14="http://schemas.microsoft.com/office/powerpoint/2010/main" val="840414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7F70A-F0A1-43C9-9119-D531E14BF8D5}"/>
              </a:ext>
            </a:extLst>
          </p:cNvPr>
          <p:cNvSpPr>
            <a:spLocks noGrp="1"/>
          </p:cNvSpPr>
          <p:nvPr>
            <p:ph type="title"/>
          </p:nvPr>
        </p:nvSpPr>
        <p:spPr/>
        <p:txBody>
          <a:bodyPr/>
          <a:lstStyle/>
          <a:p>
            <a:r>
              <a:rPr lang="en-GB" dirty="0"/>
              <a:t>Virtual learning modules </a:t>
            </a:r>
          </a:p>
        </p:txBody>
      </p:sp>
      <p:sp>
        <p:nvSpPr>
          <p:cNvPr id="4" name="Text Placeholder 3">
            <a:extLst>
              <a:ext uri="{FF2B5EF4-FFF2-40B4-BE49-F238E27FC236}">
                <a16:creationId xmlns:a16="http://schemas.microsoft.com/office/drawing/2014/main" id="{630D016F-43F0-4D92-9B6E-E0456F2C9E3B}"/>
              </a:ext>
            </a:extLst>
          </p:cNvPr>
          <p:cNvSpPr>
            <a:spLocks noGrp="1"/>
          </p:cNvSpPr>
          <p:nvPr>
            <p:ph type="body" sz="quarter" idx="11"/>
          </p:nvPr>
        </p:nvSpPr>
        <p:spPr>
          <a:xfrm>
            <a:off x="367729" y="1736442"/>
            <a:ext cx="6982304" cy="3989830"/>
          </a:xfrm>
        </p:spPr>
        <p:txBody>
          <a:bodyPr/>
          <a:lstStyle/>
          <a:p>
            <a:pPr marL="342900" lvl="0" indent="-342900">
              <a:buFont typeface="+mj-lt"/>
              <a:buAutoNum type="arabicPeriod"/>
            </a:pPr>
            <a:r>
              <a:rPr lang="en-GB" sz="2600" dirty="0">
                <a:effectLst/>
                <a:latin typeface="+mj-lt"/>
                <a:ea typeface="Times New Roman" panose="02020603050405020304" pitchFamily="18" charset="0"/>
              </a:rPr>
              <a:t>Being prepared for CQC inspection </a:t>
            </a:r>
          </a:p>
          <a:p>
            <a:pPr marL="342900" lvl="0" indent="-342900">
              <a:buFont typeface="+mj-lt"/>
              <a:buAutoNum type="arabicPeriod"/>
            </a:pPr>
            <a:r>
              <a:rPr lang="en-GB" sz="2600" dirty="0">
                <a:effectLst/>
                <a:latin typeface="+mj-lt"/>
                <a:ea typeface="Times New Roman" panose="02020603050405020304" pitchFamily="18" charset="0"/>
              </a:rPr>
              <a:t>Improving your CQC rating </a:t>
            </a:r>
          </a:p>
          <a:p>
            <a:pPr marL="342900" lvl="0" indent="-342900">
              <a:buFont typeface="+mj-lt"/>
              <a:buAutoNum type="arabicPeriod"/>
            </a:pPr>
            <a:r>
              <a:rPr lang="en-GB" sz="2600" dirty="0">
                <a:effectLst/>
                <a:latin typeface="+mj-lt"/>
                <a:ea typeface="Times New Roman" panose="02020603050405020304" pitchFamily="18" charset="0"/>
              </a:rPr>
              <a:t>Striving for Outstanding – </a:t>
            </a:r>
            <a:r>
              <a:rPr lang="en-GB" sz="2600" b="1" i="1" dirty="0">
                <a:effectLst/>
                <a:latin typeface="+mj-lt"/>
                <a:ea typeface="Times New Roman" panose="02020603050405020304" pitchFamily="18" charset="0"/>
              </a:rPr>
              <a:t>coming soon</a:t>
            </a:r>
            <a:endParaRPr lang="en-GB" sz="2600" b="1" i="1" dirty="0">
              <a:effectLst/>
              <a:latin typeface="+mj-lt"/>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r>
              <a:rPr lang="en-GB" sz="2200" dirty="0">
                <a:latin typeface="Arial" panose="020B0604020202020204" pitchFamily="34" charset="0"/>
                <a:ea typeface="Calibri" panose="020F0502020204030204" pitchFamily="34" charset="0"/>
              </a:rPr>
              <a:t>Modules cost £10 each to access </a:t>
            </a:r>
            <a:r>
              <a:rPr lang="en-GB" sz="2200" dirty="0">
                <a:effectLst/>
                <a:latin typeface="Arial" panose="020B0604020202020204" pitchFamily="34" charset="0"/>
                <a:ea typeface="Calibri" panose="020F0502020204030204" pitchFamily="34" charset="0"/>
              </a:rPr>
              <a:t>(or £9 if your organisation uses the </a:t>
            </a:r>
            <a:r>
              <a:rPr lang="en-GB" sz="2200" b="1" dirty="0">
                <a:effectLst/>
                <a:latin typeface="Arial" panose="020B0604020202020204" pitchFamily="34" charset="0"/>
                <a:ea typeface="Calibri" panose="020F0502020204030204" pitchFamily="34" charset="0"/>
                <a:hlinkClick r:id="rId3"/>
              </a:rPr>
              <a:t>Adult Social Care Workforce Data Set</a:t>
            </a:r>
            <a:r>
              <a:rPr lang="en-GB" sz="2200" dirty="0">
                <a:effectLst/>
                <a:latin typeface="Arial" panose="020B0604020202020204" pitchFamily="34" charset="0"/>
                <a:ea typeface="Calibri" panose="020F0502020204030204" pitchFamily="34" charset="0"/>
              </a:rPr>
              <a:t>) </a:t>
            </a:r>
            <a:r>
              <a:rPr lang="en-GB" sz="2200" b="1" dirty="0">
                <a:effectLst/>
                <a:latin typeface="Arial" panose="020B0604020202020204" pitchFamily="34" charset="0"/>
                <a:ea typeface="Calibri" panose="020F0502020204030204" pitchFamily="34" charset="0"/>
              </a:rPr>
              <a:t>BUT you can claim back £50 for each module from the </a:t>
            </a:r>
            <a:r>
              <a:rPr lang="en-GB" sz="2200" b="1" dirty="0">
                <a:effectLst/>
                <a:latin typeface="Arial" panose="020B0604020202020204" pitchFamily="34" charset="0"/>
                <a:ea typeface="Calibri" panose="020F0502020204030204" pitchFamily="34" charset="0"/>
                <a:hlinkClick r:id="rId4"/>
              </a:rPr>
              <a:t>Workforce Development Fund</a:t>
            </a:r>
            <a:r>
              <a:rPr lang="en-GB" sz="2200" dirty="0">
                <a:effectLst/>
                <a:latin typeface="Arial" panose="020B0604020202020204" pitchFamily="34" charset="0"/>
                <a:ea typeface="Calibri" panose="020F0502020204030204" pitchFamily="34" charset="0"/>
              </a:rPr>
              <a:t>. This funding contributes towards the cost of the digital learning, the employees’ time required to complete the module, and the time taken to apply and embed the learning within their organisation.</a:t>
            </a:r>
          </a:p>
          <a:p>
            <a:pPr marL="0" indent="0">
              <a:buNone/>
            </a:pPr>
            <a:endParaRPr lang="en-GB" sz="2000" dirty="0">
              <a:latin typeface="Arial" panose="020B0604020202020204" pitchFamily="34" charset="0"/>
              <a:ea typeface="Calibri" panose="020F0502020204030204" pitchFamily="34" charset="0"/>
            </a:endParaRPr>
          </a:p>
          <a:p>
            <a:pPr marL="0" indent="0">
              <a:buNone/>
            </a:pPr>
            <a:endParaRPr lang="en-GB"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84844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7F70A-F0A1-43C9-9119-D531E14BF8D5}"/>
              </a:ext>
            </a:extLst>
          </p:cNvPr>
          <p:cNvSpPr>
            <a:spLocks noGrp="1"/>
          </p:cNvSpPr>
          <p:nvPr>
            <p:ph type="title"/>
          </p:nvPr>
        </p:nvSpPr>
        <p:spPr/>
        <p:txBody>
          <a:bodyPr/>
          <a:lstStyle/>
          <a:p>
            <a:r>
              <a:rPr lang="en-GB" dirty="0"/>
              <a:t>Online seminars</a:t>
            </a:r>
          </a:p>
        </p:txBody>
      </p:sp>
      <p:sp>
        <p:nvSpPr>
          <p:cNvPr id="4" name="Text Placeholder 3">
            <a:extLst>
              <a:ext uri="{FF2B5EF4-FFF2-40B4-BE49-F238E27FC236}">
                <a16:creationId xmlns:a16="http://schemas.microsoft.com/office/drawing/2014/main" id="{630D016F-43F0-4D92-9B6E-E0456F2C9E3B}"/>
              </a:ext>
            </a:extLst>
          </p:cNvPr>
          <p:cNvSpPr>
            <a:spLocks noGrp="1"/>
          </p:cNvSpPr>
          <p:nvPr>
            <p:ph type="body" sz="quarter" idx="11"/>
          </p:nvPr>
        </p:nvSpPr>
        <p:spPr>
          <a:xfrm>
            <a:off x="367730" y="1736442"/>
            <a:ext cx="6982304" cy="3989830"/>
          </a:xfrm>
        </p:spPr>
        <p:txBody>
          <a:bodyPr/>
          <a:lstStyle/>
          <a:p>
            <a:pPr marL="342900" lvl="0" indent="-342900">
              <a:buFont typeface="+mj-lt"/>
              <a:buAutoNum type="arabicPeriod"/>
            </a:pPr>
            <a:r>
              <a:rPr lang="en-GB" sz="2600" dirty="0">
                <a:effectLst/>
                <a:latin typeface="+mj-lt"/>
                <a:ea typeface="Times New Roman" panose="02020603050405020304" pitchFamily="18" charset="0"/>
              </a:rPr>
              <a:t>Being prepared for CQC inspection </a:t>
            </a:r>
          </a:p>
          <a:p>
            <a:pPr marL="342900" lvl="0" indent="-342900">
              <a:buFont typeface="+mj-lt"/>
              <a:buAutoNum type="arabicPeriod"/>
            </a:pPr>
            <a:r>
              <a:rPr lang="en-GB" sz="2600" dirty="0">
                <a:effectLst/>
                <a:latin typeface="+mj-lt"/>
                <a:ea typeface="Times New Roman" panose="02020603050405020304" pitchFamily="18" charset="0"/>
              </a:rPr>
              <a:t>Improving your CQC rating </a:t>
            </a:r>
          </a:p>
          <a:p>
            <a:pPr marL="342900" lvl="0" indent="-342900">
              <a:buFont typeface="+mj-lt"/>
              <a:buAutoNum type="arabicPeriod"/>
            </a:pPr>
            <a:r>
              <a:rPr lang="en-GB" sz="2600" dirty="0">
                <a:effectLst/>
                <a:latin typeface="+mj-lt"/>
                <a:ea typeface="Times New Roman" panose="02020603050405020304" pitchFamily="18" charset="0"/>
              </a:rPr>
              <a:t>Striving for Outstanding – </a:t>
            </a:r>
            <a:r>
              <a:rPr lang="en-GB" sz="2600" b="1" i="1" dirty="0">
                <a:effectLst/>
                <a:latin typeface="+mj-lt"/>
                <a:ea typeface="Times New Roman" panose="02020603050405020304" pitchFamily="18" charset="0"/>
              </a:rPr>
              <a:t>coming soon</a:t>
            </a:r>
            <a:endParaRPr lang="en-GB" sz="2600" b="1" i="1" dirty="0">
              <a:effectLst/>
              <a:latin typeface="+mj-lt"/>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r>
              <a:rPr lang="en-GB" sz="2200" dirty="0">
                <a:latin typeface="Arial" panose="020B0604020202020204" pitchFamily="34" charset="0"/>
                <a:ea typeface="Calibri" panose="020F0502020204030204" pitchFamily="34" charset="0"/>
              </a:rPr>
              <a:t>These provide information, activities and an opportunity to network with other providers facing similar issues</a:t>
            </a:r>
          </a:p>
          <a:p>
            <a:pPr marL="0" indent="0">
              <a:buNone/>
            </a:pPr>
            <a:endParaRPr lang="en-GB" sz="2200" dirty="0">
              <a:effectLst/>
              <a:latin typeface="Arial" panose="020B0604020202020204" pitchFamily="34" charset="0"/>
              <a:ea typeface="Calibri" panose="020F0502020204030204" pitchFamily="34" charset="0"/>
            </a:endParaRPr>
          </a:p>
          <a:p>
            <a:pPr marL="0" indent="0">
              <a:buNone/>
            </a:pPr>
            <a:r>
              <a:rPr lang="en-GB" sz="2200" dirty="0">
                <a:latin typeface="Arial" panose="020B0604020202020204" pitchFamily="34" charset="0"/>
                <a:ea typeface="Calibri" panose="020F0502020204030204" pitchFamily="34" charset="0"/>
              </a:rPr>
              <a:t>October dates have now sold out, but dates for early 2023 will be announced soon – keep an eye on our events page: </a:t>
            </a:r>
            <a:r>
              <a:rPr lang="en-GB" sz="2200" dirty="0">
                <a:latin typeface="Arial" panose="020B0604020202020204" pitchFamily="34" charset="0"/>
                <a:ea typeface="Calibri" panose="020F0502020204030204" pitchFamily="34" charset="0"/>
                <a:hlinkClick r:id="rId3"/>
              </a:rPr>
              <a:t>www.skillsforcare.org.uk/events</a:t>
            </a:r>
            <a:endParaRPr lang="en-GB" sz="2200" dirty="0">
              <a:latin typeface="Arial" panose="020B0604020202020204" pitchFamily="34" charset="0"/>
              <a:ea typeface="Calibri" panose="020F0502020204030204" pitchFamily="34" charset="0"/>
            </a:endParaRPr>
          </a:p>
          <a:p>
            <a:pPr marL="0" indent="0">
              <a:buNone/>
            </a:pPr>
            <a:endParaRPr lang="en-GB" sz="2000" dirty="0">
              <a:latin typeface="Arial" panose="020B0604020202020204" pitchFamily="34" charset="0"/>
              <a:ea typeface="Calibri" panose="020F0502020204030204" pitchFamily="34" charset="0"/>
            </a:endParaRPr>
          </a:p>
          <a:p>
            <a:pPr marL="0" indent="0">
              <a:buNone/>
            </a:pPr>
            <a:endParaRPr lang="en-GB"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24327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B2252F13-0AF6-48CB-812C-957C937AC1AF}"/>
              </a:ext>
            </a:extLst>
          </p:cNvPr>
          <p:cNvSpPr>
            <a:spLocks noGrp="1" noChangeArrowheads="1"/>
          </p:cNvSpPr>
          <p:nvPr>
            <p:ph type="title"/>
          </p:nvPr>
        </p:nvSpPr>
        <p:spPr bwMode="auto">
          <a:xfrm>
            <a:off x="169864" y="1412875"/>
            <a:ext cx="8596312"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000" dirty="0"/>
              <a:t>Attendance Certificates</a:t>
            </a:r>
          </a:p>
        </p:txBody>
      </p:sp>
      <p:sp>
        <p:nvSpPr>
          <p:cNvPr id="4" name="Text Placeholder 3">
            <a:extLst>
              <a:ext uri="{FF2B5EF4-FFF2-40B4-BE49-F238E27FC236}">
                <a16:creationId xmlns:a16="http://schemas.microsoft.com/office/drawing/2014/main" id="{50EED93B-5B61-432B-9982-ADE6043BBF19}"/>
              </a:ext>
            </a:extLst>
          </p:cNvPr>
          <p:cNvSpPr>
            <a:spLocks noGrp="1"/>
          </p:cNvSpPr>
          <p:nvPr>
            <p:ph type="body" sz="quarter" idx="10"/>
          </p:nvPr>
        </p:nvSpPr>
        <p:spPr>
          <a:xfrm>
            <a:off x="180975" y="2420938"/>
            <a:ext cx="8585200" cy="3556000"/>
          </a:xfrm>
        </p:spPr>
        <p:txBody>
          <a:bodyPr/>
          <a:lstStyle/>
          <a:p>
            <a:pPr fontAlgn="auto">
              <a:spcAft>
                <a:spcPts val="0"/>
              </a:spcAft>
              <a:defRPr/>
            </a:pPr>
            <a:endParaRPr lang="en-GB" dirty="0"/>
          </a:p>
          <a:p>
            <a:pPr fontAlgn="auto">
              <a:spcAft>
                <a:spcPts val="0"/>
              </a:spcAft>
              <a:defRPr/>
            </a:pPr>
            <a:endParaRPr lang="en-GB" b="1" dirty="0">
              <a:solidFill>
                <a:srgbClr val="005EB8"/>
              </a:solidFill>
            </a:endParaRPr>
          </a:p>
        </p:txBody>
      </p:sp>
      <p:sp>
        <p:nvSpPr>
          <p:cNvPr id="5" name="TextBox 1">
            <a:extLst>
              <a:ext uri="{FF2B5EF4-FFF2-40B4-BE49-F238E27FC236}">
                <a16:creationId xmlns:a16="http://schemas.microsoft.com/office/drawing/2014/main" id="{090D48FB-469B-41D7-8EE9-C2E87A212780}"/>
              </a:ext>
            </a:extLst>
          </p:cNvPr>
          <p:cNvSpPr txBox="1">
            <a:spLocks noChangeArrowheads="1"/>
          </p:cNvSpPr>
          <p:nvPr/>
        </p:nvSpPr>
        <p:spPr bwMode="auto">
          <a:xfrm>
            <a:off x="0" y="21193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marR="0" lvl="0" indent="-285750" algn="l" defTabSz="457200" rtl="0" eaLnBrk="0" fontAlgn="base" latinLnBrk="0" hangingPunct="0">
              <a:lnSpc>
                <a:spcPct val="100000"/>
              </a:lnSpc>
              <a:spcBef>
                <a:spcPct val="0"/>
              </a:spcBef>
              <a:spcAft>
                <a:spcPct val="0"/>
              </a:spcAft>
              <a:buClrTx/>
              <a:buSzTx/>
              <a:buFontTx/>
              <a:buChar char="-"/>
              <a:tabLst/>
              <a:defRPr/>
            </a:pP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975203EA-F594-4522-8AEF-91BCBC02B8D5}"/>
              </a:ext>
            </a:extLst>
          </p:cNvPr>
          <p:cNvPicPr>
            <a:picLocks noChangeAspect="1"/>
          </p:cNvPicPr>
          <p:nvPr/>
        </p:nvPicPr>
        <p:blipFill>
          <a:blip r:embed="rId3"/>
          <a:stretch>
            <a:fillRect/>
          </a:stretch>
        </p:blipFill>
        <p:spPr>
          <a:xfrm>
            <a:off x="1340285" y="1933225"/>
            <a:ext cx="6325644" cy="4150849"/>
          </a:xfrm>
          <a:prstGeom prst="rect">
            <a:avLst/>
          </a:prstGeom>
        </p:spPr>
      </p:pic>
    </p:spTree>
    <p:extLst>
      <p:ext uri="{BB962C8B-B14F-4D97-AF65-F5344CB8AC3E}">
        <p14:creationId xmlns:p14="http://schemas.microsoft.com/office/powerpoint/2010/main" val="1079007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bwMode="auto">
          <a:xfrm>
            <a:off x="192088" y="560388"/>
            <a:ext cx="5548312"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Contact details</a:t>
            </a:r>
          </a:p>
        </p:txBody>
      </p:sp>
      <p:sp>
        <p:nvSpPr>
          <p:cNvPr id="143363" name="Text Placeholder 2"/>
          <p:cNvSpPr>
            <a:spLocks noGrp="1"/>
          </p:cNvSpPr>
          <p:nvPr>
            <p:ph type="body" sz="quarter" idx="10"/>
          </p:nvPr>
        </p:nvSpPr>
        <p:spPr bwMode="auto">
          <a:xfrm>
            <a:off x="192088" y="1622425"/>
            <a:ext cx="8585200" cy="413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dirty="0"/>
              <a:t>Laura Anthony</a:t>
            </a:r>
          </a:p>
          <a:p>
            <a:r>
              <a:rPr lang="en-GB" altLang="en-US" sz="3600" dirty="0"/>
              <a:t>Skills for Care Locality Manager – SW London</a:t>
            </a:r>
          </a:p>
          <a:p>
            <a:r>
              <a:rPr lang="en-GB" altLang="en-US" sz="3600" dirty="0"/>
              <a:t>07890 514106</a:t>
            </a:r>
          </a:p>
          <a:p>
            <a:r>
              <a:rPr lang="en-GB" altLang="en-US" sz="3600" dirty="0">
                <a:hlinkClick r:id="rId3"/>
              </a:rPr>
              <a:t>laura.anthony@skillsforcare.org.uk</a:t>
            </a:r>
            <a:endParaRPr lang="en-GB" altLang="en-US" sz="3600" dirty="0"/>
          </a:p>
          <a:p>
            <a:endParaRPr lang="en-GB" altLang="en-US" sz="3600" dirty="0"/>
          </a:p>
          <a:p>
            <a:r>
              <a:rPr lang="en-GB" altLang="en-US" sz="3600" dirty="0">
                <a:hlinkClick r:id="rId4"/>
              </a:rPr>
              <a:t>www.skillsforcare.org.uk/register</a:t>
            </a:r>
            <a:r>
              <a:rPr lang="en-GB" altLang="en-US" sz="3600" dirty="0"/>
              <a:t>   </a:t>
            </a:r>
          </a:p>
          <a:p>
            <a:endParaRPr lang="en-GB" altLang="en-US" dirty="0"/>
          </a:p>
        </p:txBody>
      </p:sp>
    </p:spTree>
    <p:extLst>
      <p:ext uri="{BB962C8B-B14F-4D97-AF65-F5344CB8AC3E}">
        <p14:creationId xmlns:p14="http://schemas.microsoft.com/office/powerpoint/2010/main" val="2569092043"/>
      </p:ext>
    </p:extLst>
  </p:cSld>
  <p:clrMapOvr>
    <a:masterClrMapping/>
  </p:clrMapOvr>
</p:sld>
</file>

<file path=ppt/theme/theme1.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6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7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_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17" ma:contentTypeDescription="Create a new document." ma:contentTypeScope="" ma:versionID="552208d867862fea4f79b696afa7eced">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8f0976fcfe7d5694f6e843eafa7ef34c"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939ca-99a4-4c5e-9464-52ab108ec208}" ma:internalName="TaxCatchAll" ma:showField="CatchAllData" ma:web="c2c53579-2ed6-4858-9273-79d923c5f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05262ef-1549-4053-8312-0d29ee3e5d79">
      <Terms xmlns="http://schemas.microsoft.com/office/infopath/2007/PartnerControls"/>
    </lcf76f155ced4ddcb4097134ff3c332f>
    <TaxCatchAll xmlns="c2c53579-2ed6-4858-9273-79d923c5fd65" xsi:nil="true"/>
  </documentManagement>
</p:properties>
</file>

<file path=customXml/itemProps1.xml><?xml version="1.0" encoding="utf-8"?>
<ds:datastoreItem xmlns:ds="http://schemas.openxmlformats.org/officeDocument/2006/customXml" ds:itemID="{D6E5F592-13D3-41F1-820A-53F19DEE4E24}">
  <ds:schemaRefs>
    <ds:schemaRef ds:uri="http://schemas.microsoft.com/sharepoint/v3/contenttype/forms"/>
  </ds:schemaRefs>
</ds:datastoreItem>
</file>

<file path=customXml/itemProps2.xml><?xml version="1.0" encoding="utf-8"?>
<ds:datastoreItem xmlns:ds="http://schemas.openxmlformats.org/officeDocument/2006/customXml" ds:itemID="{5B0DE474-75D9-4118-A637-57544AACF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5262ef-1549-4053-8312-0d29ee3e5d79"/>
    <ds:schemaRef ds:uri="c2c53579-2ed6-4858-9273-79d923c5fd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6E1F95-A172-4AB9-8A1E-0BBE62CBDB59}">
  <ds:schemaRefs>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37149553-2e0a-4176-a042-55e0d05d019a"/>
    <ds:schemaRef ds:uri="8ecc2c5c-55ab-4d36-8543-35d9843a42b0"/>
    <ds:schemaRef ds:uri="http://schemas.microsoft.com/office/2006/metadata/properties"/>
    <ds:schemaRef ds:uri="http://purl.org/dc/dcmitype/"/>
    <ds:schemaRef ds:uri="http://purl.org/dc/elements/1.1/"/>
    <ds:schemaRef ds:uri="http://schemas.microsoft.com/sharepoint/v3"/>
    <ds:schemaRef ds:uri="405262ef-1549-4053-8312-0d29ee3e5d79"/>
    <ds:schemaRef ds:uri="c2c53579-2ed6-4858-9273-79d923c5fd65"/>
  </ds:schemaRefs>
</ds:datastoreItem>
</file>

<file path=docProps/app.xml><?xml version="1.0" encoding="utf-8"?>
<Properties xmlns="http://schemas.openxmlformats.org/officeDocument/2006/extended-properties" xmlns:vt="http://schemas.openxmlformats.org/officeDocument/2006/docPropsVTypes">
  <Template>Office Theme</Template>
  <TotalTime>3652</TotalTime>
  <Words>532</Words>
  <Application>Microsoft Office PowerPoint</Application>
  <PresentationFormat>On-screen Show (4:3)</PresentationFormat>
  <Paragraphs>52</Paragraphs>
  <Slides>9</Slides>
  <Notes>9</Notes>
  <HiddenSlides>0</HiddenSlides>
  <MMClips>0</MMClips>
  <ScaleCrop>false</ScaleCrop>
  <HeadingPairs>
    <vt:vector size="6" baseType="variant">
      <vt:variant>
        <vt:lpstr>Fonts Used</vt:lpstr>
      </vt:variant>
      <vt:variant>
        <vt:i4>3</vt:i4>
      </vt:variant>
      <vt:variant>
        <vt:lpstr>Theme</vt:lpstr>
      </vt:variant>
      <vt:variant>
        <vt:i4>18</vt:i4>
      </vt:variant>
      <vt:variant>
        <vt:lpstr>Slide Titles</vt:lpstr>
      </vt:variant>
      <vt:variant>
        <vt:i4>9</vt:i4>
      </vt:variant>
    </vt:vector>
  </HeadingPairs>
  <TitlesOfParts>
    <vt:vector size="30" baseType="lpstr">
      <vt:lpstr>Arial</vt:lpstr>
      <vt:lpstr>Calibri</vt:lpstr>
      <vt:lpstr>Wingdings</vt:lpstr>
      <vt:lpstr>Bespoke title slides</vt:lpstr>
      <vt:lpstr>Bespoke content slides</vt:lpstr>
      <vt:lpstr>End slides</vt:lpstr>
      <vt:lpstr>1_Bespoke content slides</vt:lpstr>
      <vt:lpstr>2_Colour slides</vt:lpstr>
      <vt:lpstr>1_Bespoke title slides</vt:lpstr>
      <vt:lpstr>2_Bespoke content slides</vt:lpstr>
      <vt:lpstr>Title Slides</vt:lpstr>
      <vt:lpstr>2_Bespoke title slides</vt:lpstr>
      <vt:lpstr>Content slides</vt:lpstr>
      <vt:lpstr>3_Bespoke content slides</vt:lpstr>
      <vt:lpstr>4_Bespoke content slides</vt:lpstr>
      <vt:lpstr>3_Bespoke title slides</vt:lpstr>
      <vt:lpstr>5_Bespoke content slides</vt:lpstr>
      <vt:lpstr>6_Bespoke content slides</vt:lpstr>
      <vt:lpstr>4_Bespoke title slides</vt:lpstr>
      <vt:lpstr>7_Bespoke content slides</vt:lpstr>
      <vt:lpstr>3_Slides Template</vt:lpstr>
      <vt:lpstr>Meeting CQC requirements - support from Skills for Care  Laura Anthony, Locality Manager – SW London     </vt:lpstr>
      <vt:lpstr>Skills for Care resources – Preparing for CQC inspection </vt:lpstr>
      <vt:lpstr>Improving your CQC rating</vt:lpstr>
      <vt:lpstr>Outstanding care</vt:lpstr>
      <vt:lpstr>Inspection toolkit</vt:lpstr>
      <vt:lpstr>Virtual learning modules </vt:lpstr>
      <vt:lpstr>Online seminars</vt:lpstr>
      <vt:lpstr>Attendance Certificates</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Laura Anthony</cp:lastModifiedBy>
  <cp:revision>429</cp:revision>
  <cp:lastPrinted>2021-02-09T14:39:47Z</cp:lastPrinted>
  <dcterms:created xsi:type="dcterms:W3CDTF">2019-11-26T09:38:15Z</dcterms:created>
  <dcterms:modified xsi:type="dcterms:W3CDTF">2022-09-20T14:42:23Z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0x010100D5CBCD77B4BABD48BE4102153461E9B9</vt:lpwstr>
  </property>
  <property fmtid="{D5CDD505-2E9C-101B-9397-08002B2CF9AE}" pid="3" name="Order">
    <vt:r8>163600</vt:r8>
  </property>
  <property fmtid="{D5CDD505-2E9C-101B-9397-08002B2CF9AE}" pid="4" name="MSIP_Label_f194113b-ecba-4458-8e2e-fa038bf17a69_Enabled">
    <vt:lpwstr>true</vt:lpwstr>
  </property>
  <property fmtid="{D5CDD505-2E9C-101B-9397-08002B2CF9AE}" pid="5" name="MSIP_Label_f194113b-ecba-4458-8e2e-fa038bf17a69_SetDate">
    <vt:lpwstr>2022-09-20T12:27:22Z</vt:lpwstr>
  </property>
  <property fmtid="{D5CDD505-2E9C-101B-9397-08002B2CF9AE}" pid="6" name="MSIP_Label_f194113b-ecba-4458-8e2e-fa038bf17a69_Method">
    <vt:lpwstr>Standard</vt:lpwstr>
  </property>
  <property fmtid="{D5CDD505-2E9C-101B-9397-08002B2CF9AE}" pid="7" name="MSIP_Label_f194113b-ecba-4458-8e2e-fa038bf17a69_Name">
    <vt:lpwstr>Internal</vt:lpwstr>
  </property>
  <property fmtid="{D5CDD505-2E9C-101B-9397-08002B2CF9AE}" pid="8" name="MSIP_Label_f194113b-ecba-4458-8e2e-fa038bf17a69_SiteId">
    <vt:lpwstr>5c317017-415d-43e6-ada1-7668f9ad3f9f</vt:lpwstr>
  </property>
  <property fmtid="{D5CDD505-2E9C-101B-9397-08002B2CF9AE}" pid="9" name="MSIP_Label_f194113b-ecba-4458-8e2e-fa038bf17a69_ActionId">
    <vt:lpwstr>ba62f883-f10e-42d9-a78a-81ee0248f8db</vt:lpwstr>
  </property>
  <property fmtid="{D5CDD505-2E9C-101B-9397-08002B2CF9AE}" pid="10" name="MSIP_Label_f194113b-ecba-4458-8e2e-fa038bf17a69_ContentBits">
    <vt:lpwstr>2</vt:lpwstr>
  </property>
  <property fmtid="{D5CDD505-2E9C-101B-9397-08002B2CF9AE}" pid="11" name="ClassificationContentMarkingFooterLocations">
    <vt:lpwstr>Bespoke title slides:3\Bespoke content slides:3\End slides:3\1_Bespoke content slides:3\2_Colour slides:3\1_Bespoke title slides:3\2_Bespoke content slides:3\Title Slides:3\2_Bespoke title slides:3\Content slides:3\3_Bespoke content slides:3\4_Bespoke content slides:3\3_Bespoke title slides:3\5_Bespoke content slides:4\6_Bespoke content slides:4\4_Bespoke title slides:3\7_Bespoke content slides:3</vt:lpwstr>
  </property>
  <property fmtid="{D5CDD505-2E9C-101B-9397-08002B2CF9AE}" pid="12" name="ClassificationContentMarkingFooterText">
    <vt:lpwstr>Internal </vt:lpwstr>
  </property>
</Properties>
</file>