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A2409-DD7C-44AF-838C-EC91B28C81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97FC60-9767-4132-AD08-C3047C8CD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B590C-2D20-4217-B7E0-33F960C26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60DF-8C53-41CC-909C-0FF9E903CA56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F4B439-B0BF-49D0-A268-41AFAD2D9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E2FDF-B44D-4C68-BFCE-772614FF6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115A7-8C1D-4344-92D3-93A7A6EF1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931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E4CFE-410F-4306-B081-643812A9B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C7DFA0-F6DA-470B-9BD7-1DE83434DE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09E402-20DC-4354-B2DF-A8A235DB9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60DF-8C53-41CC-909C-0FF9E903CA56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40B314-3F57-49E4-A9F7-9394D2159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079FD-B4D2-4288-A51A-3BE578AFD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115A7-8C1D-4344-92D3-93A7A6EF1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932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AA367B-352B-4719-8FF5-DC95BECC9A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0E74E6-6F86-4C7E-A136-AB7BA1779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8C4D6E-D7C3-4939-B45A-4B856D1AE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60DF-8C53-41CC-909C-0FF9E903CA56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560F9-B516-45F7-8856-9254303F6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22820-FB8E-4176-A0D3-8585070F4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115A7-8C1D-4344-92D3-93A7A6EF1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901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3FB4E-076E-479E-ACB7-64FF2CE53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123AF-095B-4A71-91F7-4307B0F68A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315DB9-E3B0-4253-B4DC-AD0F2BFCF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60DF-8C53-41CC-909C-0FF9E903CA56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CE55A-11B3-45EE-A4B1-8C5FD7F5B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1B862-CD69-4691-8D53-4D95510C0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115A7-8C1D-4344-92D3-93A7A6EF1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544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3780D-D577-4C50-9E5B-1648555B7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913DF2-44C9-4958-AD91-095B3CE785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B2E59-4CC4-4D8E-A92D-2BD26A83D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60DF-8C53-41CC-909C-0FF9E903CA56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A05C61-D6C1-4385-8477-95940481F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E1735-EA99-41D0-B35C-EEB75D702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115A7-8C1D-4344-92D3-93A7A6EF1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053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59154-FC6B-453A-ACDE-FD27A75D9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CD31F-DE15-41C6-87B3-0B5BB5BAF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983931-446F-4AEA-BE1B-D89000012A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94708-C4C7-4196-AE41-FA0777929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60DF-8C53-41CC-909C-0FF9E903CA56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AF058F-2B15-4901-80FD-E4FD4C46C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07204-2520-4BB7-9906-F9DA2D0AC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115A7-8C1D-4344-92D3-93A7A6EF1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589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E01E8-AF8E-4E23-B396-E253F7353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1804E1-73C8-4545-9519-48F33EBF8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91EC89-69D7-47C2-9AC3-52C64360F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28DABA-985B-4F30-BED6-4D1BC9B6D5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76B658-BA53-49EF-A7F7-E3343DB712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A8E301-8A49-4A0C-91DB-19439D612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60DF-8C53-41CC-909C-0FF9E903CA56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ADFB88-1AAE-437D-A583-1EBA40881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34E95C-C07F-4C14-BF7F-4CE7A8C0F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115A7-8C1D-4344-92D3-93A7A6EF1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988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49798-71F2-4295-A091-204D00FDA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C8942E-A374-4B28-B9FB-6F3163DF9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60DF-8C53-41CC-909C-0FF9E903CA56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CCA6AF-54A8-4C6D-AF3A-E8BA9E40B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7E3677-9CBE-46C7-A220-A699612AF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115A7-8C1D-4344-92D3-93A7A6EF1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0569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77F352-5FD7-45D3-BFFF-67E0C5FEE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60DF-8C53-41CC-909C-0FF9E903CA56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A26616-46AE-45EC-ABAC-E5CEA31DE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036F78-FCF3-4D51-877B-715C20016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115A7-8C1D-4344-92D3-93A7A6EF1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342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D5E81-09A3-41BB-A819-C6CA7CD7E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DAD2E-35DE-49B2-9C03-20D61C0E3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3575CB-CA42-4459-8654-01068470E8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773CFB-DD09-40E0-95F8-53C1BB391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60DF-8C53-41CC-909C-0FF9E903CA56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A6431E-BDA9-4CA3-8199-CCB333C6E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6FF3A-817D-4C1E-B76C-10FD0F280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115A7-8C1D-4344-92D3-93A7A6EF1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555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84E23-D9E5-4CD7-9BD9-E5934DCBE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654390-37EF-4323-91C9-C48901C078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D867CE-C900-4AC8-88DB-6C88AD7884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CBE2C2-D098-4E92-A6F4-7C85488B3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260DF-8C53-41CC-909C-0FF9E903CA56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DADB58-5A15-4E11-918A-A741A0ED0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8AECC6-84AB-4D26-81B1-74F121DF7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115A7-8C1D-4344-92D3-93A7A6EF1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325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A433C3-F18A-41C0-BBF9-6AF6C9CC3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6383E-2790-424C-B272-996F78590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2375F-677F-4992-9C5E-F8F6DABF36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260DF-8C53-41CC-909C-0FF9E903CA56}" type="datetimeFigureOut">
              <a:rPr lang="en-GB" smtClean="0"/>
              <a:t>15/06/2022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E83B3-A33B-40E9-A2EE-AC0B2FCAC2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B44BD-171A-4F68-A31E-18C1F95ABA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115A7-8C1D-4344-92D3-93A7A6EF11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868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7F56089-6C5C-4EE0-8640-CCA12FB85D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3650" y="58737"/>
            <a:ext cx="7689779" cy="5998028"/>
          </a:xfrm>
          <a:prstGeom prst="rect">
            <a:avLst/>
          </a:prstGeom>
          <a:ln>
            <a:noFill/>
          </a:ln>
        </p:spPr>
      </p:pic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687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87375A-9E2C-40A9-9275-CD6C2EC476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8049" y="512759"/>
            <a:ext cx="8979169" cy="5701773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791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Emmer De Albuquerque Green, Caroline</dc:creator>
  <cp:lastModifiedBy>Peter</cp:lastModifiedBy>
  <cp:revision>2</cp:revision>
  <dcterms:created xsi:type="dcterms:W3CDTF">2022-06-15T09:20:44Z</dcterms:created>
  <dcterms:modified xsi:type="dcterms:W3CDTF">2022-06-15T10:32:37Z</dcterms:modified>
</cp:coreProperties>
</file>