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69" r:id="rId5"/>
    <p:sldId id="256" r:id="rId6"/>
    <p:sldId id="270" r:id="rId7"/>
    <p:sldId id="268" r:id="rId8"/>
    <p:sldId id="267" r:id="rId9"/>
    <p:sldId id="258"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AC795B-8F02-A465-A286-1A071658BAAD}" v="666" dt="2022-04-12T15:01:09.638"/>
    <p1510:client id="{D2954EEE-D933-4A39-F9FE-D439D2EF60B2}" v="2705" dt="2022-04-12T14:08:17.6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C68FE1-A20B-4890-A475-83F7009965A0}" type="doc">
      <dgm:prSet loTypeId="urn:microsoft.com/office/officeart/2005/8/layout/default" loCatId="list" qsTypeId="urn:microsoft.com/office/officeart/2005/8/quickstyle/simple4" qsCatId="simple" csTypeId="urn:microsoft.com/office/officeart/2005/8/colors/accent3_2" csCatId="accent3"/>
      <dgm:spPr/>
      <dgm:t>
        <a:bodyPr/>
        <a:lstStyle/>
        <a:p>
          <a:endParaRPr lang="en-US"/>
        </a:p>
      </dgm:t>
    </dgm:pt>
    <dgm:pt modelId="{2AB2A530-1D23-4A23-B128-A8B57F10DE69}">
      <dgm:prSet/>
      <dgm:spPr/>
      <dgm:t>
        <a:bodyPr/>
        <a:lstStyle/>
        <a:p>
          <a:r>
            <a:rPr lang="en-US"/>
            <a:t>The first thing we learnt was that there was never an end to our learning</a:t>
          </a:r>
        </a:p>
      </dgm:t>
    </dgm:pt>
    <dgm:pt modelId="{D7EF3C06-4813-4C76-8BA5-C2D8731BCB1D}" type="parTrans" cxnId="{70584AB2-FAFA-4D0A-BA70-5D870F666D42}">
      <dgm:prSet/>
      <dgm:spPr/>
      <dgm:t>
        <a:bodyPr/>
        <a:lstStyle/>
        <a:p>
          <a:endParaRPr lang="en-US"/>
        </a:p>
      </dgm:t>
    </dgm:pt>
    <dgm:pt modelId="{073749F3-5C92-4B3E-AEC7-51B1CD1B573E}" type="sibTrans" cxnId="{70584AB2-FAFA-4D0A-BA70-5D870F666D42}">
      <dgm:prSet/>
      <dgm:spPr/>
      <dgm:t>
        <a:bodyPr/>
        <a:lstStyle/>
        <a:p>
          <a:endParaRPr lang="en-US"/>
        </a:p>
      </dgm:t>
    </dgm:pt>
    <dgm:pt modelId="{9003EC56-C4D7-4B15-928F-65ECC7236F23}">
      <dgm:prSet/>
      <dgm:spPr/>
      <dgm:t>
        <a:bodyPr/>
        <a:lstStyle/>
        <a:p>
          <a:r>
            <a:rPr lang="en-US"/>
            <a:t>We had to continue learning especially while dealing with an unprecedented situation/current pandemic  </a:t>
          </a:r>
        </a:p>
      </dgm:t>
    </dgm:pt>
    <dgm:pt modelId="{4AB81511-4B35-490B-B5B6-A92F122D0239}" type="parTrans" cxnId="{20CF809A-0B22-428C-B3D7-03B130427B34}">
      <dgm:prSet/>
      <dgm:spPr/>
      <dgm:t>
        <a:bodyPr/>
        <a:lstStyle/>
        <a:p>
          <a:endParaRPr lang="en-US"/>
        </a:p>
      </dgm:t>
    </dgm:pt>
    <dgm:pt modelId="{16DB159E-E843-44D6-A48D-979F18220071}" type="sibTrans" cxnId="{20CF809A-0B22-428C-B3D7-03B130427B34}">
      <dgm:prSet/>
      <dgm:spPr/>
      <dgm:t>
        <a:bodyPr/>
        <a:lstStyle/>
        <a:p>
          <a:endParaRPr lang="en-US"/>
        </a:p>
      </dgm:t>
    </dgm:pt>
    <dgm:pt modelId="{CD655398-3DA8-47D1-A28F-02DFABD77F7F}">
      <dgm:prSet/>
      <dgm:spPr/>
      <dgm:t>
        <a:bodyPr/>
        <a:lstStyle/>
        <a:p>
          <a:r>
            <a:rPr lang="en-US"/>
            <a:t>Being available to speak to staff whenever they need support or when they have a concern plays an incredible role in strengthening the relationships </a:t>
          </a:r>
        </a:p>
      </dgm:t>
    </dgm:pt>
    <dgm:pt modelId="{0B10AD07-42E9-478E-B4B6-73911D04FBCC}" type="parTrans" cxnId="{8646D134-F183-43CC-9F14-F4AB32B029B5}">
      <dgm:prSet/>
      <dgm:spPr/>
      <dgm:t>
        <a:bodyPr/>
        <a:lstStyle/>
        <a:p>
          <a:endParaRPr lang="en-US"/>
        </a:p>
      </dgm:t>
    </dgm:pt>
    <dgm:pt modelId="{E861965D-C88D-4758-827E-A7F7ADEAE35D}" type="sibTrans" cxnId="{8646D134-F183-43CC-9F14-F4AB32B029B5}">
      <dgm:prSet/>
      <dgm:spPr/>
      <dgm:t>
        <a:bodyPr/>
        <a:lstStyle/>
        <a:p>
          <a:endParaRPr lang="en-US"/>
        </a:p>
      </dgm:t>
    </dgm:pt>
    <dgm:pt modelId="{6466A7F9-7A9A-4788-8100-95E5EE4B1959}">
      <dgm:prSet/>
      <dgm:spPr/>
      <dgm:t>
        <a:bodyPr/>
        <a:lstStyle/>
        <a:p>
          <a:r>
            <a:rPr lang="en-US"/>
            <a:t>Not avoiding difficult conversations; These conversation are to clarify and avoid assumptions</a:t>
          </a:r>
        </a:p>
      </dgm:t>
    </dgm:pt>
    <dgm:pt modelId="{19036DFE-E921-4ECB-BF03-48F053AD3480}" type="parTrans" cxnId="{54D0E4DE-57ED-4CCC-BD1F-E3BAE5F9468D}">
      <dgm:prSet/>
      <dgm:spPr/>
      <dgm:t>
        <a:bodyPr/>
        <a:lstStyle/>
        <a:p>
          <a:endParaRPr lang="en-US"/>
        </a:p>
      </dgm:t>
    </dgm:pt>
    <dgm:pt modelId="{0A7430F0-7F61-4C04-A336-F560C56C7588}" type="sibTrans" cxnId="{54D0E4DE-57ED-4CCC-BD1F-E3BAE5F9468D}">
      <dgm:prSet/>
      <dgm:spPr/>
      <dgm:t>
        <a:bodyPr/>
        <a:lstStyle/>
        <a:p>
          <a:endParaRPr lang="en-US"/>
        </a:p>
      </dgm:t>
    </dgm:pt>
    <dgm:pt modelId="{267A2D9E-0A6C-4FFE-B2EC-D3675A866F93}">
      <dgm:prSet/>
      <dgm:spPr/>
      <dgm:t>
        <a:bodyPr/>
        <a:lstStyle/>
        <a:p>
          <a:r>
            <a:rPr lang="en-US"/>
            <a:t>Being transparent with staff and clients (considering GDPR guidelines): showing them that you are a human with feeling not just a manager with some rigid instructions</a:t>
          </a:r>
        </a:p>
      </dgm:t>
    </dgm:pt>
    <dgm:pt modelId="{2241B91C-B404-4C6F-8B62-CC4F0646CBDE}" type="parTrans" cxnId="{4B7B95BD-0680-453E-A1C3-8783ED96E4E7}">
      <dgm:prSet/>
      <dgm:spPr/>
      <dgm:t>
        <a:bodyPr/>
        <a:lstStyle/>
        <a:p>
          <a:endParaRPr lang="en-US"/>
        </a:p>
      </dgm:t>
    </dgm:pt>
    <dgm:pt modelId="{392BA4E9-A0D2-4FBF-AF85-77B616E33BE3}" type="sibTrans" cxnId="{4B7B95BD-0680-453E-A1C3-8783ED96E4E7}">
      <dgm:prSet/>
      <dgm:spPr/>
      <dgm:t>
        <a:bodyPr/>
        <a:lstStyle/>
        <a:p>
          <a:endParaRPr lang="en-US"/>
        </a:p>
      </dgm:t>
    </dgm:pt>
    <dgm:pt modelId="{6942119F-BE16-4E59-89F1-5A7056032295}">
      <dgm:prSet/>
      <dgm:spPr/>
      <dgm:t>
        <a:bodyPr/>
        <a:lstStyle/>
        <a:p>
          <a:r>
            <a:rPr lang="en-US"/>
            <a:t>Continuously reviewing our policies and procedures </a:t>
          </a:r>
        </a:p>
      </dgm:t>
    </dgm:pt>
    <dgm:pt modelId="{EBF9FDA2-7D36-4860-9428-FD525AE23D3F}" type="parTrans" cxnId="{1391C3A2-D089-4C87-9179-89D03FE59FEE}">
      <dgm:prSet/>
      <dgm:spPr/>
      <dgm:t>
        <a:bodyPr/>
        <a:lstStyle/>
        <a:p>
          <a:endParaRPr lang="en-US"/>
        </a:p>
      </dgm:t>
    </dgm:pt>
    <dgm:pt modelId="{68F96AE5-863A-452D-AB5D-A5A495BB636A}" type="sibTrans" cxnId="{1391C3A2-D089-4C87-9179-89D03FE59FEE}">
      <dgm:prSet/>
      <dgm:spPr/>
      <dgm:t>
        <a:bodyPr/>
        <a:lstStyle/>
        <a:p>
          <a:endParaRPr lang="en-US"/>
        </a:p>
      </dgm:t>
    </dgm:pt>
    <dgm:pt modelId="{C31F4D89-BF77-4450-A3DD-73767CEE334D}">
      <dgm:prSet/>
      <dgm:spPr/>
      <dgm:t>
        <a:bodyPr/>
        <a:lstStyle/>
        <a:p>
          <a:r>
            <a:rPr lang="en-US"/>
            <a:t>Networking and attending Skills for care, Homecare Association, CQC and other relevant webinars have been invaluable </a:t>
          </a:r>
        </a:p>
      </dgm:t>
    </dgm:pt>
    <dgm:pt modelId="{8108C89E-8633-498A-A791-B86BA909918D}" type="parTrans" cxnId="{9B3F5705-43EB-4C6A-9C29-2782A0EAF7C6}">
      <dgm:prSet/>
      <dgm:spPr/>
      <dgm:t>
        <a:bodyPr/>
        <a:lstStyle/>
        <a:p>
          <a:endParaRPr lang="en-US"/>
        </a:p>
      </dgm:t>
    </dgm:pt>
    <dgm:pt modelId="{C1A73BB0-8A18-4B7C-A65E-39DEF73841DD}" type="sibTrans" cxnId="{9B3F5705-43EB-4C6A-9C29-2782A0EAF7C6}">
      <dgm:prSet/>
      <dgm:spPr/>
      <dgm:t>
        <a:bodyPr/>
        <a:lstStyle/>
        <a:p>
          <a:endParaRPr lang="en-US"/>
        </a:p>
      </dgm:t>
    </dgm:pt>
    <dgm:pt modelId="{2DAE3618-932F-4893-BBF9-1A85FD5F849A}">
      <dgm:prSet/>
      <dgm:spPr/>
      <dgm:t>
        <a:bodyPr/>
        <a:lstStyle/>
        <a:p>
          <a:r>
            <a:rPr lang="en-US"/>
            <a:t>"We learnt that we too deserve a pat on the back, and celebrate our achievements"</a:t>
          </a:r>
        </a:p>
      </dgm:t>
    </dgm:pt>
    <dgm:pt modelId="{353BE8B9-326B-4FAA-B2AB-FC3185313B58}" type="parTrans" cxnId="{CFEFE7E5-0214-45CB-985E-1A17C12716F1}">
      <dgm:prSet/>
      <dgm:spPr/>
      <dgm:t>
        <a:bodyPr/>
        <a:lstStyle/>
        <a:p>
          <a:endParaRPr lang="en-US"/>
        </a:p>
      </dgm:t>
    </dgm:pt>
    <dgm:pt modelId="{5800E054-EB41-4888-A317-19432EAA77B4}" type="sibTrans" cxnId="{CFEFE7E5-0214-45CB-985E-1A17C12716F1}">
      <dgm:prSet/>
      <dgm:spPr/>
      <dgm:t>
        <a:bodyPr/>
        <a:lstStyle/>
        <a:p>
          <a:endParaRPr lang="en-US"/>
        </a:p>
      </dgm:t>
    </dgm:pt>
    <dgm:pt modelId="{033BE4D7-4E3F-4CA0-8823-B2D7DB31210E}" type="pres">
      <dgm:prSet presAssocID="{B7C68FE1-A20B-4890-A475-83F7009965A0}" presName="diagram" presStyleCnt="0">
        <dgm:presLayoutVars>
          <dgm:dir/>
          <dgm:resizeHandles val="exact"/>
        </dgm:presLayoutVars>
      </dgm:prSet>
      <dgm:spPr/>
    </dgm:pt>
    <dgm:pt modelId="{9522196D-526E-4796-B323-D916FA3FAA9E}" type="pres">
      <dgm:prSet presAssocID="{2AB2A530-1D23-4A23-B128-A8B57F10DE69}" presName="node" presStyleLbl="node1" presStyleIdx="0" presStyleCnt="8">
        <dgm:presLayoutVars>
          <dgm:bulletEnabled val="1"/>
        </dgm:presLayoutVars>
      </dgm:prSet>
      <dgm:spPr/>
    </dgm:pt>
    <dgm:pt modelId="{D4DA4A63-958B-45C5-9A14-BAAEBA54A097}" type="pres">
      <dgm:prSet presAssocID="{073749F3-5C92-4B3E-AEC7-51B1CD1B573E}" presName="sibTrans" presStyleCnt="0"/>
      <dgm:spPr/>
    </dgm:pt>
    <dgm:pt modelId="{C827F50B-3972-4291-81A2-207614FE0A20}" type="pres">
      <dgm:prSet presAssocID="{9003EC56-C4D7-4B15-928F-65ECC7236F23}" presName="node" presStyleLbl="node1" presStyleIdx="1" presStyleCnt="8">
        <dgm:presLayoutVars>
          <dgm:bulletEnabled val="1"/>
        </dgm:presLayoutVars>
      </dgm:prSet>
      <dgm:spPr/>
    </dgm:pt>
    <dgm:pt modelId="{509427DC-8DB1-4932-8482-151772FFD99E}" type="pres">
      <dgm:prSet presAssocID="{16DB159E-E843-44D6-A48D-979F18220071}" presName="sibTrans" presStyleCnt="0"/>
      <dgm:spPr/>
    </dgm:pt>
    <dgm:pt modelId="{932B2277-30D5-4E78-A9FC-CDE5428B316B}" type="pres">
      <dgm:prSet presAssocID="{CD655398-3DA8-47D1-A28F-02DFABD77F7F}" presName="node" presStyleLbl="node1" presStyleIdx="2" presStyleCnt="8">
        <dgm:presLayoutVars>
          <dgm:bulletEnabled val="1"/>
        </dgm:presLayoutVars>
      </dgm:prSet>
      <dgm:spPr/>
    </dgm:pt>
    <dgm:pt modelId="{8C2A42C9-EE4A-4C0D-84C6-AC3613E4E43D}" type="pres">
      <dgm:prSet presAssocID="{E861965D-C88D-4758-827E-A7F7ADEAE35D}" presName="sibTrans" presStyleCnt="0"/>
      <dgm:spPr/>
    </dgm:pt>
    <dgm:pt modelId="{226A5A13-6FFB-4552-85BD-6FD3DB0F76F2}" type="pres">
      <dgm:prSet presAssocID="{6466A7F9-7A9A-4788-8100-95E5EE4B1959}" presName="node" presStyleLbl="node1" presStyleIdx="3" presStyleCnt="8">
        <dgm:presLayoutVars>
          <dgm:bulletEnabled val="1"/>
        </dgm:presLayoutVars>
      </dgm:prSet>
      <dgm:spPr/>
    </dgm:pt>
    <dgm:pt modelId="{EC2260F1-ED9C-4326-B07E-A117FFBC2E05}" type="pres">
      <dgm:prSet presAssocID="{0A7430F0-7F61-4C04-A336-F560C56C7588}" presName="sibTrans" presStyleCnt="0"/>
      <dgm:spPr/>
    </dgm:pt>
    <dgm:pt modelId="{1325BA62-A51D-42E3-A9CB-B703CDEF68F1}" type="pres">
      <dgm:prSet presAssocID="{267A2D9E-0A6C-4FFE-B2EC-D3675A866F93}" presName="node" presStyleLbl="node1" presStyleIdx="4" presStyleCnt="8">
        <dgm:presLayoutVars>
          <dgm:bulletEnabled val="1"/>
        </dgm:presLayoutVars>
      </dgm:prSet>
      <dgm:spPr/>
    </dgm:pt>
    <dgm:pt modelId="{B72C37F9-F28B-4269-BE59-D1BB62207BBD}" type="pres">
      <dgm:prSet presAssocID="{392BA4E9-A0D2-4FBF-AF85-77B616E33BE3}" presName="sibTrans" presStyleCnt="0"/>
      <dgm:spPr/>
    </dgm:pt>
    <dgm:pt modelId="{9B5D3EF8-DE10-431A-BDF6-438DBDFF0015}" type="pres">
      <dgm:prSet presAssocID="{6942119F-BE16-4E59-89F1-5A7056032295}" presName="node" presStyleLbl="node1" presStyleIdx="5" presStyleCnt="8">
        <dgm:presLayoutVars>
          <dgm:bulletEnabled val="1"/>
        </dgm:presLayoutVars>
      </dgm:prSet>
      <dgm:spPr/>
    </dgm:pt>
    <dgm:pt modelId="{075CFC16-4F42-46BB-9130-7793A214D459}" type="pres">
      <dgm:prSet presAssocID="{68F96AE5-863A-452D-AB5D-A5A495BB636A}" presName="sibTrans" presStyleCnt="0"/>
      <dgm:spPr/>
    </dgm:pt>
    <dgm:pt modelId="{371B5F66-A0A0-48C9-A0BF-CB880E3959A0}" type="pres">
      <dgm:prSet presAssocID="{C31F4D89-BF77-4450-A3DD-73767CEE334D}" presName="node" presStyleLbl="node1" presStyleIdx="6" presStyleCnt="8">
        <dgm:presLayoutVars>
          <dgm:bulletEnabled val="1"/>
        </dgm:presLayoutVars>
      </dgm:prSet>
      <dgm:spPr/>
    </dgm:pt>
    <dgm:pt modelId="{CD7BC3A9-AFB1-49C4-9A4E-67C0811A45D7}" type="pres">
      <dgm:prSet presAssocID="{C1A73BB0-8A18-4B7C-A65E-39DEF73841DD}" presName="sibTrans" presStyleCnt="0"/>
      <dgm:spPr/>
    </dgm:pt>
    <dgm:pt modelId="{567D69EE-2C9F-4E7C-A120-3333109C3292}" type="pres">
      <dgm:prSet presAssocID="{2DAE3618-932F-4893-BBF9-1A85FD5F849A}" presName="node" presStyleLbl="node1" presStyleIdx="7" presStyleCnt="8">
        <dgm:presLayoutVars>
          <dgm:bulletEnabled val="1"/>
        </dgm:presLayoutVars>
      </dgm:prSet>
      <dgm:spPr/>
    </dgm:pt>
  </dgm:ptLst>
  <dgm:cxnLst>
    <dgm:cxn modelId="{9B3F5705-43EB-4C6A-9C29-2782A0EAF7C6}" srcId="{B7C68FE1-A20B-4890-A475-83F7009965A0}" destId="{C31F4D89-BF77-4450-A3DD-73767CEE334D}" srcOrd="6" destOrd="0" parTransId="{8108C89E-8633-498A-A791-B86BA909918D}" sibTransId="{C1A73BB0-8A18-4B7C-A65E-39DEF73841DD}"/>
    <dgm:cxn modelId="{344E6C1E-B92A-4FDF-9013-62C44EB122AC}" type="presOf" srcId="{C31F4D89-BF77-4450-A3DD-73767CEE334D}" destId="{371B5F66-A0A0-48C9-A0BF-CB880E3959A0}" srcOrd="0" destOrd="0" presId="urn:microsoft.com/office/officeart/2005/8/layout/default"/>
    <dgm:cxn modelId="{8646D134-F183-43CC-9F14-F4AB32B029B5}" srcId="{B7C68FE1-A20B-4890-A475-83F7009965A0}" destId="{CD655398-3DA8-47D1-A28F-02DFABD77F7F}" srcOrd="2" destOrd="0" parTransId="{0B10AD07-42E9-478E-B4B6-73911D04FBCC}" sibTransId="{E861965D-C88D-4758-827E-A7F7ADEAE35D}"/>
    <dgm:cxn modelId="{CB1ED168-2148-45FB-BB2B-018C742E1A29}" type="presOf" srcId="{267A2D9E-0A6C-4FFE-B2EC-D3675A866F93}" destId="{1325BA62-A51D-42E3-A9CB-B703CDEF68F1}" srcOrd="0" destOrd="0" presId="urn:microsoft.com/office/officeart/2005/8/layout/default"/>
    <dgm:cxn modelId="{35959374-F678-40E3-9F3D-6223ADCBF742}" type="presOf" srcId="{6942119F-BE16-4E59-89F1-5A7056032295}" destId="{9B5D3EF8-DE10-431A-BDF6-438DBDFF0015}" srcOrd="0" destOrd="0" presId="urn:microsoft.com/office/officeart/2005/8/layout/default"/>
    <dgm:cxn modelId="{1AA00979-4A2A-4D0B-B9EC-14BB69E83C24}" type="presOf" srcId="{2AB2A530-1D23-4A23-B128-A8B57F10DE69}" destId="{9522196D-526E-4796-B323-D916FA3FAA9E}" srcOrd="0" destOrd="0" presId="urn:microsoft.com/office/officeart/2005/8/layout/default"/>
    <dgm:cxn modelId="{20CF809A-0B22-428C-B3D7-03B130427B34}" srcId="{B7C68FE1-A20B-4890-A475-83F7009965A0}" destId="{9003EC56-C4D7-4B15-928F-65ECC7236F23}" srcOrd="1" destOrd="0" parTransId="{4AB81511-4B35-490B-B5B6-A92F122D0239}" sibTransId="{16DB159E-E843-44D6-A48D-979F18220071}"/>
    <dgm:cxn modelId="{1391C3A2-D089-4C87-9179-89D03FE59FEE}" srcId="{B7C68FE1-A20B-4890-A475-83F7009965A0}" destId="{6942119F-BE16-4E59-89F1-5A7056032295}" srcOrd="5" destOrd="0" parTransId="{EBF9FDA2-7D36-4860-9428-FD525AE23D3F}" sibTransId="{68F96AE5-863A-452D-AB5D-A5A495BB636A}"/>
    <dgm:cxn modelId="{70584AB2-FAFA-4D0A-BA70-5D870F666D42}" srcId="{B7C68FE1-A20B-4890-A475-83F7009965A0}" destId="{2AB2A530-1D23-4A23-B128-A8B57F10DE69}" srcOrd="0" destOrd="0" parTransId="{D7EF3C06-4813-4C76-8BA5-C2D8731BCB1D}" sibTransId="{073749F3-5C92-4B3E-AEC7-51B1CD1B573E}"/>
    <dgm:cxn modelId="{85BDCEB4-80B0-447E-A640-4622A133EB74}" type="presOf" srcId="{CD655398-3DA8-47D1-A28F-02DFABD77F7F}" destId="{932B2277-30D5-4E78-A9FC-CDE5428B316B}" srcOrd="0" destOrd="0" presId="urn:microsoft.com/office/officeart/2005/8/layout/default"/>
    <dgm:cxn modelId="{4DF12FBC-F5B7-4AC4-BCA3-9FB9FEE1497A}" type="presOf" srcId="{B7C68FE1-A20B-4890-A475-83F7009965A0}" destId="{033BE4D7-4E3F-4CA0-8823-B2D7DB31210E}" srcOrd="0" destOrd="0" presId="urn:microsoft.com/office/officeart/2005/8/layout/default"/>
    <dgm:cxn modelId="{4B7B95BD-0680-453E-A1C3-8783ED96E4E7}" srcId="{B7C68FE1-A20B-4890-A475-83F7009965A0}" destId="{267A2D9E-0A6C-4FFE-B2EC-D3675A866F93}" srcOrd="4" destOrd="0" parTransId="{2241B91C-B404-4C6F-8B62-CC4F0646CBDE}" sibTransId="{392BA4E9-A0D2-4FBF-AF85-77B616E33BE3}"/>
    <dgm:cxn modelId="{ECCFE2C0-6F1B-4EC6-92DF-A08528699E65}" type="presOf" srcId="{6466A7F9-7A9A-4788-8100-95E5EE4B1959}" destId="{226A5A13-6FFB-4552-85BD-6FD3DB0F76F2}" srcOrd="0" destOrd="0" presId="urn:microsoft.com/office/officeart/2005/8/layout/default"/>
    <dgm:cxn modelId="{54D0E4DE-57ED-4CCC-BD1F-E3BAE5F9468D}" srcId="{B7C68FE1-A20B-4890-A475-83F7009965A0}" destId="{6466A7F9-7A9A-4788-8100-95E5EE4B1959}" srcOrd="3" destOrd="0" parTransId="{19036DFE-E921-4ECB-BF03-48F053AD3480}" sibTransId="{0A7430F0-7F61-4C04-A336-F560C56C7588}"/>
    <dgm:cxn modelId="{CFEFE7E5-0214-45CB-985E-1A17C12716F1}" srcId="{B7C68FE1-A20B-4890-A475-83F7009965A0}" destId="{2DAE3618-932F-4893-BBF9-1A85FD5F849A}" srcOrd="7" destOrd="0" parTransId="{353BE8B9-326B-4FAA-B2AB-FC3185313B58}" sibTransId="{5800E054-EB41-4888-A317-19432EAA77B4}"/>
    <dgm:cxn modelId="{C6479CE8-BD0D-4D7E-97D7-179EBAB74300}" type="presOf" srcId="{2DAE3618-932F-4893-BBF9-1A85FD5F849A}" destId="{567D69EE-2C9F-4E7C-A120-3333109C3292}" srcOrd="0" destOrd="0" presId="urn:microsoft.com/office/officeart/2005/8/layout/default"/>
    <dgm:cxn modelId="{7630B6ED-8A8B-40AA-888E-8CC394925358}" type="presOf" srcId="{9003EC56-C4D7-4B15-928F-65ECC7236F23}" destId="{C827F50B-3972-4291-81A2-207614FE0A20}" srcOrd="0" destOrd="0" presId="urn:microsoft.com/office/officeart/2005/8/layout/default"/>
    <dgm:cxn modelId="{EF67F912-080D-4656-96A2-13BB253E28EA}" type="presParOf" srcId="{033BE4D7-4E3F-4CA0-8823-B2D7DB31210E}" destId="{9522196D-526E-4796-B323-D916FA3FAA9E}" srcOrd="0" destOrd="0" presId="urn:microsoft.com/office/officeart/2005/8/layout/default"/>
    <dgm:cxn modelId="{1D6718DF-98DC-4F94-8A6C-EED252495455}" type="presParOf" srcId="{033BE4D7-4E3F-4CA0-8823-B2D7DB31210E}" destId="{D4DA4A63-958B-45C5-9A14-BAAEBA54A097}" srcOrd="1" destOrd="0" presId="urn:microsoft.com/office/officeart/2005/8/layout/default"/>
    <dgm:cxn modelId="{B3D3D667-5A37-4ADB-84A5-06951B002590}" type="presParOf" srcId="{033BE4D7-4E3F-4CA0-8823-B2D7DB31210E}" destId="{C827F50B-3972-4291-81A2-207614FE0A20}" srcOrd="2" destOrd="0" presId="urn:microsoft.com/office/officeart/2005/8/layout/default"/>
    <dgm:cxn modelId="{31C3FA22-FCC6-4A13-8E50-2AA6BB8CEBD9}" type="presParOf" srcId="{033BE4D7-4E3F-4CA0-8823-B2D7DB31210E}" destId="{509427DC-8DB1-4932-8482-151772FFD99E}" srcOrd="3" destOrd="0" presId="urn:microsoft.com/office/officeart/2005/8/layout/default"/>
    <dgm:cxn modelId="{90F7EA59-6356-46A7-99B5-125216743DEB}" type="presParOf" srcId="{033BE4D7-4E3F-4CA0-8823-B2D7DB31210E}" destId="{932B2277-30D5-4E78-A9FC-CDE5428B316B}" srcOrd="4" destOrd="0" presId="urn:microsoft.com/office/officeart/2005/8/layout/default"/>
    <dgm:cxn modelId="{A4C8CFFD-01BB-490B-87FA-7366B366D36B}" type="presParOf" srcId="{033BE4D7-4E3F-4CA0-8823-B2D7DB31210E}" destId="{8C2A42C9-EE4A-4C0D-84C6-AC3613E4E43D}" srcOrd="5" destOrd="0" presId="urn:microsoft.com/office/officeart/2005/8/layout/default"/>
    <dgm:cxn modelId="{160DBC12-C1FC-47B0-BAF1-BC5EFE85DAAE}" type="presParOf" srcId="{033BE4D7-4E3F-4CA0-8823-B2D7DB31210E}" destId="{226A5A13-6FFB-4552-85BD-6FD3DB0F76F2}" srcOrd="6" destOrd="0" presId="urn:microsoft.com/office/officeart/2005/8/layout/default"/>
    <dgm:cxn modelId="{84F4C9E7-02A0-4C32-ABA1-931727297454}" type="presParOf" srcId="{033BE4D7-4E3F-4CA0-8823-B2D7DB31210E}" destId="{EC2260F1-ED9C-4326-B07E-A117FFBC2E05}" srcOrd="7" destOrd="0" presId="urn:microsoft.com/office/officeart/2005/8/layout/default"/>
    <dgm:cxn modelId="{6A120CBE-E8B6-4C10-ACB8-4700B31A54DD}" type="presParOf" srcId="{033BE4D7-4E3F-4CA0-8823-B2D7DB31210E}" destId="{1325BA62-A51D-42E3-A9CB-B703CDEF68F1}" srcOrd="8" destOrd="0" presId="urn:microsoft.com/office/officeart/2005/8/layout/default"/>
    <dgm:cxn modelId="{583FE3A7-FC69-4F2A-BF12-03C922ED6622}" type="presParOf" srcId="{033BE4D7-4E3F-4CA0-8823-B2D7DB31210E}" destId="{B72C37F9-F28B-4269-BE59-D1BB62207BBD}" srcOrd="9" destOrd="0" presId="urn:microsoft.com/office/officeart/2005/8/layout/default"/>
    <dgm:cxn modelId="{41BCBB5F-0F81-4F67-A956-3A919621CE90}" type="presParOf" srcId="{033BE4D7-4E3F-4CA0-8823-B2D7DB31210E}" destId="{9B5D3EF8-DE10-431A-BDF6-438DBDFF0015}" srcOrd="10" destOrd="0" presId="urn:microsoft.com/office/officeart/2005/8/layout/default"/>
    <dgm:cxn modelId="{68AE3157-DB3A-43DC-9322-0694C0318E4A}" type="presParOf" srcId="{033BE4D7-4E3F-4CA0-8823-B2D7DB31210E}" destId="{075CFC16-4F42-46BB-9130-7793A214D459}" srcOrd="11" destOrd="0" presId="urn:microsoft.com/office/officeart/2005/8/layout/default"/>
    <dgm:cxn modelId="{74F38BAE-6B3C-4E34-A2DD-44492E9902ED}" type="presParOf" srcId="{033BE4D7-4E3F-4CA0-8823-B2D7DB31210E}" destId="{371B5F66-A0A0-48C9-A0BF-CB880E3959A0}" srcOrd="12" destOrd="0" presId="urn:microsoft.com/office/officeart/2005/8/layout/default"/>
    <dgm:cxn modelId="{B00A455B-637A-40DD-9363-3BEE1254AEBF}" type="presParOf" srcId="{033BE4D7-4E3F-4CA0-8823-B2D7DB31210E}" destId="{CD7BC3A9-AFB1-49C4-9A4E-67C0811A45D7}" srcOrd="13" destOrd="0" presId="urn:microsoft.com/office/officeart/2005/8/layout/default"/>
    <dgm:cxn modelId="{EF63AC29-3342-4139-90E6-FA978D45883C}" type="presParOf" srcId="{033BE4D7-4E3F-4CA0-8823-B2D7DB31210E}" destId="{567D69EE-2C9F-4E7C-A120-3333109C3292}"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22196D-526E-4796-B323-D916FA3FAA9E}">
      <dsp:nvSpPr>
        <dsp:cNvPr id="0" name=""/>
        <dsp:cNvSpPr/>
      </dsp:nvSpPr>
      <dsp:spPr>
        <a:xfrm>
          <a:off x="3290" y="728862"/>
          <a:ext cx="2610361" cy="156621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The first thing we learnt was that there was never an end to our learning</a:t>
          </a:r>
        </a:p>
      </dsp:txBody>
      <dsp:txXfrm>
        <a:off x="3290" y="728862"/>
        <a:ext cx="2610361" cy="1566217"/>
      </dsp:txXfrm>
    </dsp:sp>
    <dsp:sp modelId="{C827F50B-3972-4291-81A2-207614FE0A20}">
      <dsp:nvSpPr>
        <dsp:cNvPr id="0" name=""/>
        <dsp:cNvSpPr/>
      </dsp:nvSpPr>
      <dsp:spPr>
        <a:xfrm>
          <a:off x="2874688" y="728862"/>
          <a:ext cx="2610361" cy="156621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We had to continue learning especially while dealing with an unprecedented situation/current pandemic  </a:t>
          </a:r>
        </a:p>
      </dsp:txBody>
      <dsp:txXfrm>
        <a:off x="2874688" y="728862"/>
        <a:ext cx="2610361" cy="1566217"/>
      </dsp:txXfrm>
    </dsp:sp>
    <dsp:sp modelId="{932B2277-30D5-4E78-A9FC-CDE5428B316B}">
      <dsp:nvSpPr>
        <dsp:cNvPr id="0" name=""/>
        <dsp:cNvSpPr/>
      </dsp:nvSpPr>
      <dsp:spPr>
        <a:xfrm>
          <a:off x="5746086" y="728862"/>
          <a:ext cx="2610361" cy="156621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Being available to speak to staff whenever they need support or when they have a concern plays an incredible role in strengthening the relationships </a:t>
          </a:r>
        </a:p>
      </dsp:txBody>
      <dsp:txXfrm>
        <a:off x="5746086" y="728862"/>
        <a:ext cx="2610361" cy="1566217"/>
      </dsp:txXfrm>
    </dsp:sp>
    <dsp:sp modelId="{226A5A13-6FFB-4552-85BD-6FD3DB0F76F2}">
      <dsp:nvSpPr>
        <dsp:cNvPr id="0" name=""/>
        <dsp:cNvSpPr/>
      </dsp:nvSpPr>
      <dsp:spPr>
        <a:xfrm>
          <a:off x="8617483" y="728862"/>
          <a:ext cx="2610361" cy="156621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Not avoiding difficult conversations; These conversation are to clarify and avoid assumptions</a:t>
          </a:r>
        </a:p>
      </dsp:txBody>
      <dsp:txXfrm>
        <a:off x="8617483" y="728862"/>
        <a:ext cx="2610361" cy="1566217"/>
      </dsp:txXfrm>
    </dsp:sp>
    <dsp:sp modelId="{1325BA62-A51D-42E3-A9CB-B703CDEF68F1}">
      <dsp:nvSpPr>
        <dsp:cNvPr id="0" name=""/>
        <dsp:cNvSpPr/>
      </dsp:nvSpPr>
      <dsp:spPr>
        <a:xfrm>
          <a:off x="3290" y="2556115"/>
          <a:ext cx="2610361" cy="156621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Being transparent with staff and clients (considering GDPR guidelines): showing them that you are a human with feeling not just a manager with some rigid instructions</a:t>
          </a:r>
        </a:p>
      </dsp:txBody>
      <dsp:txXfrm>
        <a:off x="3290" y="2556115"/>
        <a:ext cx="2610361" cy="1566217"/>
      </dsp:txXfrm>
    </dsp:sp>
    <dsp:sp modelId="{9B5D3EF8-DE10-431A-BDF6-438DBDFF0015}">
      <dsp:nvSpPr>
        <dsp:cNvPr id="0" name=""/>
        <dsp:cNvSpPr/>
      </dsp:nvSpPr>
      <dsp:spPr>
        <a:xfrm>
          <a:off x="2874688" y="2556115"/>
          <a:ext cx="2610361" cy="156621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Continuously reviewing our policies and procedures </a:t>
          </a:r>
        </a:p>
      </dsp:txBody>
      <dsp:txXfrm>
        <a:off x="2874688" y="2556115"/>
        <a:ext cx="2610361" cy="1566217"/>
      </dsp:txXfrm>
    </dsp:sp>
    <dsp:sp modelId="{371B5F66-A0A0-48C9-A0BF-CB880E3959A0}">
      <dsp:nvSpPr>
        <dsp:cNvPr id="0" name=""/>
        <dsp:cNvSpPr/>
      </dsp:nvSpPr>
      <dsp:spPr>
        <a:xfrm>
          <a:off x="5746086" y="2556115"/>
          <a:ext cx="2610361" cy="156621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Networking and attending Skills for care, Homecare Association, CQC and other relevant webinars have been invaluable </a:t>
          </a:r>
        </a:p>
      </dsp:txBody>
      <dsp:txXfrm>
        <a:off x="5746086" y="2556115"/>
        <a:ext cx="2610361" cy="1566217"/>
      </dsp:txXfrm>
    </dsp:sp>
    <dsp:sp modelId="{567D69EE-2C9F-4E7C-A120-3333109C3292}">
      <dsp:nvSpPr>
        <dsp:cNvPr id="0" name=""/>
        <dsp:cNvSpPr/>
      </dsp:nvSpPr>
      <dsp:spPr>
        <a:xfrm>
          <a:off x="8617483" y="2556115"/>
          <a:ext cx="2610361" cy="156621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"We learnt that we too deserve a pat on the back, and celebrate our achievements"</a:t>
          </a:r>
        </a:p>
      </dsp:txBody>
      <dsp:txXfrm>
        <a:off x="8617483" y="2556115"/>
        <a:ext cx="2610361" cy="156621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F9FB2C-746E-4B01-BCA2-93A06C451469}" type="datetimeFigureOut">
              <a:rPr lang="en-GB" smtClean="0"/>
              <a:t>12/04/2022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BBBB68-E2E4-49BD-BFE7-7E1D002A0403}" type="slidenum">
              <a:rPr lang="en-GB" smtClean="0"/>
              <a:t>‹#›</a:t>
            </a:fld>
            <a:endParaRPr lang="en-GB"/>
          </a:p>
        </p:txBody>
      </p:sp>
    </p:spTree>
    <p:extLst>
      <p:ext uri="{BB962C8B-B14F-4D97-AF65-F5344CB8AC3E}">
        <p14:creationId xmlns:p14="http://schemas.microsoft.com/office/powerpoint/2010/main" val="867644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E4EC6-3283-483A-A346-B4812B9BC3AC}"/>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en-GB"/>
          </a:p>
        </p:txBody>
      </p:sp>
      <p:sp>
        <p:nvSpPr>
          <p:cNvPr id="3" name="Subtitle 2">
            <a:extLst>
              <a:ext uri="{FF2B5EF4-FFF2-40B4-BE49-F238E27FC236}">
                <a16:creationId xmlns:a16="http://schemas.microsoft.com/office/drawing/2014/main" id="{967A36E5-34B4-40D2-80FC-153BC90FA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B20BF5-5F5E-4CC1-BB65-A1463FBDC820}"/>
              </a:ext>
            </a:extLst>
          </p:cNvPr>
          <p:cNvSpPr>
            <a:spLocks noGrp="1"/>
          </p:cNvSpPr>
          <p:nvPr>
            <p:ph type="dt" sz="half" idx="10"/>
          </p:nvPr>
        </p:nvSpPr>
        <p:spPr/>
        <p:txBody>
          <a:bodyPr/>
          <a:lstStyle/>
          <a:p>
            <a:fld id="{33A2D454-AD7A-41E4-8BC3-D0F5AC05328C}" type="datetime1">
              <a:rPr lang="en-GB" smtClean="0"/>
              <a:t>12/04/2022</a:t>
            </a:fld>
            <a:endParaRPr lang="en-GB"/>
          </a:p>
        </p:txBody>
      </p:sp>
      <p:sp>
        <p:nvSpPr>
          <p:cNvPr id="5" name="Footer Placeholder 4">
            <a:extLst>
              <a:ext uri="{FF2B5EF4-FFF2-40B4-BE49-F238E27FC236}">
                <a16:creationId xmlns:a16="http://schemas.microsoft.com/office/drawing/2014/main" id="{0A5CAA62-BFD6-4F4B-B054-42E95CEAB8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7C509-EB70-4892-9F8B-8F129B0ED085}"/>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4236581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88672-129A-4380-89F4-A552D63463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C9A7010-FBCF-4D99-860D-9722335B07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B03166-6B3D-4C2F-A3F8-A0E4A53E1D1E}"/>
              </a:ext>
            </a:extLst>
          </p:cNvPr>
          <p:cNvSpPr>
            <a:spLocks noGrp="1"/>
          </p:cNvSpPr>
          <p:nvPr>
            <p:ph type="dt" sz="half" idx="10"/>
          </p:nvPr>
        </p:nvSpPr>
        <p:spPr/>
        <p:txBody>
          <a:bodyPr/>
          <a:lstStyle/>
          <a:p>
            <a:fld id="{7B2046CE-B167-4AA0-B879-58CD19FFF5FA}" type="datetime1">
              <a:rPr lang="en-GB" smtClean="0"/>
              <a:t>12/04/2022</a:t>
            </a:fld>
            <a:endParaRPr lang="en-GB"/>
          </a:p>
        </p:txBody>
      </p:sp>
      <p:sp>
        <p:nvSpPr>
          <p:cNvPr id="5" name="Footer Placeholder 4">
            <a:extLst>
              <a:ext uri="{FF2B5EF4-FFF2-40B4-BE49-F238E27FC236}">
                <a16:creationId xmlns:a16="http://schemas.microsoft.com/office/drawing/2014/main" id="{54643AB7-9A75-4313-9E3B-CAE70929AA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677AAB-DA75-4DE2-92E2-AA029CDC84B5}"/>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2570264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81F78-7595-4E19-84C6-B19C845F9B92}"/>
              </a:ext>
            </a:extLst>
          </p:cNvPr>
          <p:cNvSpPr>
            <a:spLocks noGrp="1"/>
          </p:cNvSpPr>
          <p:nvPr>
            <p:ph type="title"/>
          </p:nvPr>
        </p:nvSpPr>
        <p:spPr>
          <a:xfrm>
            <a:off x="838200" y="365125"/>
            <a:ext cx="10515600" cy="92021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CB8086-BD50-481E-BA1E-5F08E65CB658}"/>
              </a:ext>
            </a:extLst>
          </p:cNvPr>
          <p:cNvSpPr>
            <a:spLocks noGrp="1"/>
          </p:cNvSpPr>
          <p:nvPr>
            <p:ph sz="half" idx="1"/>
          </p:nvPr>
        </p:nvSpPr>
        <p:spPr>
          <a:xfrm>
            <a:off x="838200" y="1500996"/>
            <a:ext cx="5181600" cy="46759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EBE7A3-87A5-4617-A998-5FCCACC291BC}"/>
              </a:ext>
            </a:extLst>
          </p:cNvPr>
          <p:cNvSpPr>
            <a:spLocks noGrp="1"/>
          </p:cNvSpPr>
          <p:nvPr>
            <p:ph sz="half" idx="2"/>
          </p:nvPr>
        </p:nvSpPr>
        <p:spPr>
          <a:xfrm>
            <a:off x="6172200" y="1500996"/>
            <a:ext cx="5181600" cy="46759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9ED5742-BA84-4E83-8AA0-51DAB5ECF5FC}"/>
              </a:ext>
            </a:extLst>
          </p:cNvPr>
          <p:cNvSpPr>
            <a:spLocks noGrp="1"/>
          </p:cNvSpPr>
          <p:nvPr>
            <p:ph type="dt" sz="half" idx="10"/>
          </p:nvPr>
        </p:nvSpPr>
        <p:spPr/>
        <p:txBody>
          <a:bodyPr/>
          <a:lstStyle/>
          <a:p>
            <a:fld id="{97210338-0C8B-4139-819B-DCF3E27C1BBF}" type="datetime1">
              <a:rPr lang="en-GB" smtClean="0"/>
              <a:t>12/04/2022</a:t>
            </a:fld>
            <a:endParaRPr lang="en-GB"/>
          </a:p>
        </p:txBody>
      </p:sp>
      <p:sp>
        <p:nvSpPr>
          <p:cNvPr id="6" name="Footer Placeholder 5">
            <a:extLst>
              <a:ext uri="{FF2B5EF4-FFF2-40B4-BE49-F238E27FC236}">
                <a16:creationId xmlns:a16="http://schemas.microsoft.com/office/drawing/2014/main" id="{BE31397D-8FDF-4BFE-BA56-E0A758F4EA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D93F5A-B159-4B1C-A955-654F825FFD0F}"/>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3409257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81F78-7595-4E19-84C6-B19C845F9B92}"/>
              </a:ext>
            </a:extLst>
          </p:cNvPr>
          <p:cNvSpPr>
            <a:spLocks noGrp="1"/>
          </p:cNvSpPr>
          <p:nvPr>
            <p:ph type="title"/>
          </p:nvPr>
        </p:nvSpPr>
        <p:spPr>
          <a:xfrm>
            <a:off x="838200" y="365125"/>
            <a:ext cx="10515600" cy="920211"/>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CB8086-BD50-481E-BA1E-5F08E65CB658}"/>
              </a:ext>
            </a:extLst>
          </p:cNvPr>
          <p:cNvSpPr>
            <a:spLocks noGrp="1"/>
          </p:cNvSpPr>
          <p:nvPr>
            <p:ph sz="half" idx="1"/>
          </p:nvPr>
        </p:nvSpPr>
        <p:spPr>
          <a:xfrm>
            <a:off x="838200" y="1500996"/>
            <a:ext cx="5181600" cy="46759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EBE7A3-87A5-4617-A998-5FCCACC291BC}"/>
              </a:ext>
            </a:extLst>
          </p:cNvPr>
          <p:cNvSpPr>
            <a:spLocks noGrp="1"/>
          </p:cNvSpPr>
          <p:nvPr>
            <p:ph sz="half" idx="2"/>
          </p:nvPr>
        </p:nvSpPr>
        <p:spPr>
          <a:xfrm>
            <a:off x="6172200" y="1500996"/>
            <a:ext cx="5181600" cy="46759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9ED5742-BA84-4E83-8AA0-51DAB5ECF5FC}"/>
              </a:ext>
            </a:extLst>
          </p:cNvPr>
          <p:cNvSpPr>
            <a:spLocks noGrp="1"/>
          </p:cNvSpPr>
          <p:nvPr>
            <p:ph type="dt" sz="half" idx="10"/>
          </p:nvPr>
        </p:nvSpPr>
        <p:spPr/>
        <p:txBody>
          <a:bodyPr/>
          <a:lstStyle/>
          <a:p>
            <a:fld id="{FFF0C02A-D966-4A3C-B616-1C8B324B4E2E}" type="datetime1">
              <a:rPr lang="en-GB" smtClean="0"/>
              <a:t>12/04/2022</a:t>
            </a:fld>
            <a:endParaRPr lang="en-GB"/>
          </a:p>
        </p:txBody>
      </p:sp>
      <p:sp>
        <p:nvSpPr>
          <p:cNvPr id="6" name="Footer Placeholder 5">
            <a:extLst>
              <a:ext uri="{FF2B5EF4-FFF2-40B4-BE49-F238E27FC236}">
                <a16:creationId xmlns:a16="http://schemas.microsoft.com/office/drawing/2014/main" id="{BE31397D-8FDF-4BFE-BA56-E0A758F4EA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D93F5A-B159-4B1C-A955-654F825FFD0F}"/>
              </a:ext>
            </a:extLst>
          </p:cNvPr>
          <p:cNvSpPr>
            <a:spLocks noGrp="1"/>
          </p:cNvSpPr>
          <p:nvPr>
            <p:ph type="sldNum" sz="quarter" idx="12"/>
          </p:nvPr>
        </p:nvSpPr>
        <p:spPr/>
        <p:txBody>
          <a:bodyPr/>
          <a:lstStyle/>
          <a:p>
            <a:fld id="{FCFFA68B-AD25-4303-BD32-74E90C8A00F8}" type="slidenum">
              <a:rPr lang="en-GB" smtClean="0"/>
              <a:t>‹#›</a:t>
            </a:fld>
            <a:endParaRPr lang="en-GB"/>
          </a:p>
        </p:txBody>
      </p:sp>
      <p:pic>
        <p:nvPicPr>
          <p:cNvPr id="15" name="Picture 14" descr="A close up of a sign&#10;&#10;Description automatically generated">
            <a:extLst>
              <a:ext uri="{FF2B5EF4-FFF2-40B4-BE49-F238E27FC236}">
                <a16:creationId xmlns:a16="http://schemas.microsoft.com/office/drawing/2014/main" id="{45D59194-5521-40B2-8D74-4B5132AA0A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820760"/>
            <a:ext cx="1430547" cy="900715"/>
          </a:xfrm>
          <a:prstGeom prst="rect">
            <a:avLst/>
          </a:prstGeom>
        </p:spPr>
      </p:pic>
      <p:sp>
        <p:nvSpPr>
          <p:cNvPr id="9" name="Rectangle 8">
            <a:extLst>
              <a:ext uri="{FF2B5EF4-FFF2-40B4-BE49-F238E27FC236}">
                <a16:creationId xmlns:a16="http://schemas.microsoft.com/office/drawing/2014/main" id="{5B8061E7-7513-442F-8DB2-941FADADAC1D}"/>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367205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4523B-06AE-4978-BE7F-150368B0A427}"/>
              </a:ext>
            </a:extLst>
          </p:cNvPr>
          <p:cNvSpPr>
            <a:spLocks noGrp="1"/>
          </p:cNvSpPr>
          <p:nvPr>
            <p:ph type="title"/>
          </p:nvPr>
        </p:nvSpPr>
        <p:spPr>
          <a:xfrm>
            <a:off x="839788" y="365126"/>
            <a:ext cx="10515600" cy="894332"/>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4939B1-63EF-4763-B7D0-98726C9AE777}"/>
              </a:ext>
            </a:extLst>
          </p:cNvPr>
          <p:cNvSpPr>
            <a:spLocks noGrp="1"/>
          </p:cNvSpPr>
          <p:nvPr>
            <p:ph type="body" idx="1"/>
          </p:nvPr>
        </p:nvSpPr>
        <p:spPr>
          <a:xfrm>
            <a:off x="839788" y="142238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F2B0A4-F724-41FE-A68A-2724A499900A}"/>
              </a:ext>
            </a:extLst>
          </p:cNvPr>
          <p:cNvSpPr>
            <a:spLocks noGrp="1"/>
          </p:cNvSpPr>
          <p:nvPr>
            <p:ph sz="half" idx="2"/>
          </p:nvPr>
        </p:nvSpPr>
        <p:spPr>
          <a:xfrm>
            <a:off x="839788" y="2289420"/>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C9C2463-75C2-440D-A82C-F43D4C5B1B9E}"/>
              </a:ext>
            </a:extLst>
          </p:cNvPr>
          <p:cNvSpPr>
            <a:spLocks noGrp="1"/>
          </p:cNvSpPr>
          <p:nvPr>
            <p:ph type="body" sz="quarter" idx="3"/>
          </p:nvPr>
        </p:nvSpPr>
        <p:spPr>
          <a:xfrm>
            <a:off x="6172200" y="142238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03A468-3641-4C50-A2AB-3CEA165B68B4}"/>
              </a:ext>
            </a:extLst>
          </p:cNvPr>
          <p:cNvSpPr>
            <a:spLocks noGrp="1"/>
          </p:cNvSpPr>
          <p:nvPr>
            <p:ph sz="quarter" idx="4"/>
          </p:nvPr>
        </p:nvSpPr>
        <p:spPr>
          <a:xfrm>
            <a:off x="6172200" y="2289420"/>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B6AFA77-65F0-4139-8A06-7F1E8DF99BE2}"/>
              </a:ext>
            </a:extLst>
          </p:cNvPr>
          <p:cNvSpPr>
            <a:spLocks noGrp="1"/>
          </p:cNvSpPr>
          <p:nvPr>
            <p:ph type="dt" sz="half" idx="10"/>
          </p:nvPr>
        </p:nvSpPr>
        <p:spPr/>
        <p:txBody>
          <a:bodyPr/>
          <a:lstStyle/>
          <a:p>
            <a:fld id="{9A449DD2-3068-4C90-9F90-D8BAEB402300}" type="datetime1">
              <a:rPr lang="en-GB" smtClean="0"/>
              <a:t>12/04/2022</a:t>
            </a:fld>
            <a:endParaRPr lang="en-GB"/>
          </a:p>
        </p:txBody>
      </p:sp>
      <p:sp>
        <p:nvSpPr>
          <p:cNvPr id="8" name="Footer Placeholder 7">
            <a:extLst>
              <a:ext uri="{FF2B5EF4-FFF2-40B4-BE49-F238E27FC236}">
                <a16:creationId xmlns:a16="http://schemas.microsoft.com/office/drawing/2014/main" id="{65D1D927-417B-497E-A42C-A4A3FA9DE23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69BBB82-4589-44B2-90E1-813F4C11DD2D}"/>
              </a:ext>
            </a:extLst>
          </p:cNvPr>
          <p:cNvSpPr>
            <a:spLocks noGrp="1"/>
          </p:cNvSpPr>
          <p:nvPr>
            <p:ph type="sldNum" sz="quarter" idx="12"/>
          </p:nvPr>
        </p:nvSpPr>
        <p:spPr/>
        <p:txBody>
          <a:bodyPr/>
          <a:lstStyle/>
          <a:p>
            <a:fld id="{FCFFA68B-AD25-4303-BD32-74E90C8A00F8}" type="slidenum">
              <a:rPr lang="en-GB" smtClean="0"/>
              <a:t>‹#›</a:t>
            </a:fld>
            <a:endParaRPr lang="en-GB"/>
          </a:p>
        </p:txBody>
      </p:sp>
      <p:pic>
        <p:nvPicPr>
          <p:cNvPr id="17" name="Picture 16" descr="A close up of a sign&#10;&#10;Description automatically generated">
            <a:extLst>
              <a:ext uri="{FF2B5EF4-FFF2-40B4-BE49-F238E27FC236}">
                <a16:creationId xmlns:a16="http://schemas.microsoft.com/office/drawing/2014/main" id="{C8303811-20D4-491D-B968-F3DF96938A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820760"/>
            <a:ext cx="1430547" cy="900715"/>
          </a:xfrm>
          <a:prstGeom prst="rect">
            <a:avLst/>
          </a:prstGeom>
        </p:spPr>
      </p:pic>
      <p:sp>
        <p:nvSpPr>
          <p:cNvPr id="11" name="Rectangle 10">
            <a:extLst>
              <a:ext uri="{FF2B5EF4-FFF2-40B4-BE49-F238E27FC236}">
                <a16:creationId xmlns:a16="http://schemas.microsoft.com/office/drawing/2014/main" id="{6CC96E90-FB91-4A17-9AFC-88E5DCDEE8CD}"/>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2756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53318-BC38-4D2A-804D-B8F8784A268D}"/>
              </a:ext>
            </a:extLst>
          </p:cNvPr>
          <p:cNvSpPr>
            <a:spLocks noGrp="1"/>
          </p:cNvSpPr>
          <p:nvPr>
            <p:ph type="title"/>
          </p:nvPr>
        </p:nvSpPr>
        <p:spPr>
          <a:xfrm>
            <a:off x="838200" y="365126"/>
            <a:ext cx="10515600" cy="902958"/>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9083F6D-8F2D-4B5C-9F3D-E494D331ADC4}"/>
              </a:ext>
            </a:extLst>
          </p:cNvPr>
          <p:cNvSpPr>
            <a:spLocks noGrp="1"/>
          </p:cNvSpPr>
          <p:nvPr>
            <p:ph type="dt" sz="half" idx="10"/>
          </p:nvPr>
        </p:nvSpPr>
        <p:spPr/>
        <p:txBody>
          <a:bodyPr/>
          <a:lstStyle/>
          <a:p>
            <a:fld id="{F9412BE2-F03D-4569-9728-7983F8CC578F}" type="datetime1">
              <a:rPr lang="en-GB" smtClean="0"/>
              <a:t>12/04/2022</a:t>
            </a:fld>
            <a:endParaRPr lang="en-GB"/>
          </a:p>
        </p:txBody>
      </p:sp>
      <p:sp>
        <p:nvSpPr>
          <p:cNvPr id="4" name="Footer Placeholder 3">
            <a:extLst>
              <a:ext uri="{FF2B5EF4-FFF2-40B4-BE49-F238E27FC236}">
                <a16:creationId xmlns:a16="http://schemas.microsoft.com/office/drawing/2014/main" id="{4C6F680E-B142-4B2A-B968-43ADB6C8C9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8E3255F-5DD2-4D42-A64B-46631AD6F34B}"/>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2674749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53318-BC38-4D2A-804D-B8F8784A268D}"/>
              </a:ext>
            </a:extLst>
          </p:cNvPr>
          <p:cNvSpPr>
            <a:spLocks noGrp="1"/>
          </p:cNvSpPr>
          <p:nvPr>
            <p:ph type="title"/>
          </p:nvPr>
        </p:nvSpPr>
        <p:spPr>
          <a:xfrm>
            <a:off x="838200" y="365126"/>
            <a:ext cx="10515600" cy="902958"/>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9083F6D-8F2D-4B5C-9F3D-E494D331ADC4}"/>
              </a:ext>
            </a:extLst>
          </p:cNvPr>
          <p:cNvSpPr>
            <a:spLocks noGrp="1"/>
          </p:cNvSpPr>
          <p:nvPr>
            <p:ph type="dt" sz="half" idx="10"/>
          </p:nvPr>
        </p:nvSpPr>
        <p:spPr/>
        <p:txBody>
          <a:bodyPr/>
          <a:lstStyle/>
          <a:p>
            <a:fld id="{0029AA72-9E75-4AF1-804D-861AFF1DB786}" type="datetime1">
              <a:rPr lang="en-GB" smtClean="0"/>
              <a:t>12/04/2022</a:t>
            </a:fld>
            <a:endParaRPr lang="en-GB"/>
          </a:p>
        </p:txBody>
      </p:sp>
      <p:sp>
        <p:nvSpPr>
          <p:cNvPr id="4" name="Footer Placeholder 3">
            <a:extLst>
              <a:ext uri="{FF2B5EF4-FFF2-40B4-BE49-F238E27FC236}">
                <a16:creationId xmlns:a16="http://schemas.microsoft.com/office/drawing/2014/main" id="{4C6F680E-B142-4B2A-B968-43ADB6C8C9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8E3255F-5DD2-4D42-A64B-46631AD6F34B}"/>
              </a:ext>
            </a:extLst>
          </p:cNvPr>
          <p:cNvSpPr>
            <a:spLocks noGrp="1"/>
          </p:cNvSpPr>
          <p:nvPr>
            <p:ph type="sldNum" sz="quarter" idx="12"/>
          </p:nvPr>
        </p:nvSpPr>
        <p:spPr/>
        <p:txBody>
          <a:bodyPr/>
          <a:lstStyle/>
          <a:p>
            <a:fld id="{FCFFA68B-AD25-4303-BD32-74E90C8A00F8}" type="slidenum">
              <a:rPr lang="en-GB" smtClean="0"/>
              <a:t>‹#›</a:t>
            </a:fld>
            <a:endParaRPr lang="en-GB"/>
          </a:p>
        </p:txBody>
      </p:sp>
      <p:pic>
        <p:nvPicPr>
          <p:cNvPr id="13" name="Picture 12" descr="A close up of a sign&#10;&#10;Description automatically generated">
            <a:extLst>
              <a:ext uri="{FF2B5EF4-FFF2-40B4-BE49-F238E27FC236}">
                <a16:creationId xmlns:a16="http://schemas.microsoft.com/office/drawing/2014/main" id="{02645513-BBE4-478F-9486-F1A6E160C8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820760"/>
            <a:ext cx="1430547" cy="900715"/>
          </a:xfrm>
          <a:prstGeom prst="rect">
            <a:avLst/>
          </a:prstGeom>
        </p:spPr>
      </p:pic>
      <p:sp>
        <p:nvSpPr>
          <p:cNvPr id="7" name="Rectangle 6">
            <a:extLst>
              <a:ext uri="{FF2B5EF4-FFF2-40B4-BE49-F238E27FC236}">
                <a16:creationId xmlns:a16="http://schemas.microsoft.com/office/drawing/2014/main" id="{DFCD9AFE-2C04-4015-B451-BE53A42F38F7}"/>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03708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B0E1BF-F284-4947-818F-70174B370E44}"/>
              </a:ext>
            </a:extLst>
          </p:cNvPr>
          <p:cNvSpPr>
            <a:spLocks noGrp="1"/>
          </p:cNvSpPr>
          <p:nvPr>
            <p:ph type="dt" sz="half" idx="10"/>
          </p:nvPr>
        </p:nvSpPr>
        <p:spPr/>
        <p:txBody>
          <a:bodyPr/>
          <a:lstStyle/>
          <a:p>
            <a:fld id="{FFE2469B-DFB2-4FE3-8447-1EC4934057A1}" type="datetime1">
              <a:rPr lang="en-GB" smtClean="0"/>
              <a:t>12/04/2022</a:t>
            </a:fld>
            <a:endParaRPr lang="en-GB"/>
          </a:p>
        </p:txBody>
      </p:sp>
      <p:sp>
        <p:nvSpPr>
          <p:cNvPr id="3" name="Footer Placeholder 2">
            <a:extLst>
              <a:ext uri="{FF2B5EF4-FFF2-40B4-BE49-F238E27FC236}">
                <a16:creationId xmlns:a16="http://schemas.microsoft.com/office/drawing/2014/main" id="{B937B973-9E1E-4313-84BB-B183188DB4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D951C2-A4B6-4959-BAC0-9FAB819AA2A8}"/>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3687630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B0E1BF-F284-4947-818F-70174B370E44}"/>
              </a:ext>
            </a:extLst>
          </p:cNvPr>
          <p:cNvSpPr>
            <a:spLocks noGrp="1"/>
          </p:cNvSpPr>
          <p:nvPr>
            <p:ph type="dt" sz="half" idx="10"/>
          </p:nvPr>
        </p:nvSpPr>
        <p:spPr/>
        <p:txBody>
          <a:bodyPr/>
          <a:lstStyle/>
          <a:p>
            <a:fld id="{BD8C6D73-B80E-45B1-924E-8688EB04FC4B}" type="datetime1">
              <a:rPr lang="en-GB" smtClean="0"/>
              <a:t>12/04/2022</a:t>
            </a:fld>
            <a:endParaRPr lang="en-GB"/>
          </a:p>
        </p:txBody>
      </p:sp>
      <p:sp>
        <p:nvSpPr>
          <p:cNvPr id="3" name="Footer Placeholder 2">
            <a:extLst>
              <a:ext uri="{FF2B5EF4-FFF2-40B4-BE49-F238E27FC236}">
                <a16:creationId xmlns:a16="http://schemas.microsoft.com/office/drawing/2014/main" id="{B937B973-9E1E-4313-84BB-B183188DB4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D951C2-A4B6-4959-BAC0-9FAB819AA2A8}"/>
              </a:ext>
            </a:extLst>
          </p:cNvPr>
          <p:cNvSpPr>
            <a:spLocks noGrp="1"/>
          </p:cNvSpPr>
          <p:nvPr>
            <p:ph type="sldNum" sz="quarter" idx="12"/>
          </p:nvPr>
        </p:nvSpPr>
        <p:spPr/>
        <p:txBody>
          <a:bodyPr/>
          <a:lstStyle/>
          <a:p>
            <a:fld id="{FCFFA68B-AD25-4303-BD32-74E90C8A00F8}" type="slidenum">
              <a:rPr lang="en-GB" smtClean="0"/>
              <a:t>‹#›</a:t>
            </a:fld>
            <a:endParaRPr lang="en-GB"/>
          </a:p>
        </p:txBody>
      </p:sp>
      <p:pic>
        <p:nvPicPr>
          <p:cNvPr id="14" name="Picture 13" descr="A close up of a sign&#10;&#10;Description automatically generated">
            <a:extLst>
              <a:ext uri="{FF2B5EF4-FFF2-40B4-BE49-F238E27FC236}">
                <a16:creationId xmlns:a16="http://schemas.microsoft.com/office/drawing/2014/main" id="{60F2C2B0-B691-46C2-BB44-A1C9636293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820760"/>
            <a:ext cx="1430547" cy="900715"/>
          </a:xfrm>
          <a:prstGeom prst="rect">
            <a:avLst/>
          </a:prstGeom>
        </p:spPr>
      </p:pic>
      <p:sp>
        <p:nvSpPr>
          <p:cNvPr id="6" name="Rectangle 5">
            <a:extLst>
              <a:ext uri="{FF2B5EF4-FFF2-40B4-BE49-F238E27FC236}">
                <a16:creationId xmlns:a16="http://schemas.microsoft.com/office/drawing/2014/main" id="{68806F23-3F4B-4699-BDA6-E53E82574417}"/>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5986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8A4F7-1E37-463E-BFD2-FBCD7EFF09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F742EC0-9870-4F8E-9C2E-6F2C14F576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B7F60A5-B800-4C5D-B0B7-D1D1390A67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F520CD-368F-4A78-80F1-993E0FEF168E}"/>
              </a:ext>
            </a:extLst>
          </p:cNvPr>
          <p:cNvSpPr>
            <a:spLocks noGrp="1"/>
          </p:cNvSpPr>
          <p:nvPr>
            <p:ph type="dt" sz="half" idx="10"/>
          </p:nvPr>
        </p:nvSpPr>
        <p:spPr/>
        <p:txBody>
          <a:bodyPr/>
          <a:lstStyle/>
          <a:p>
            <a:fld id="{086A4115-E9E3-4C45-BF33-B054FFF55D9A}" type="datetime1">
              <a:rPr lang="en-GB" smtClean="0"/>
              <a:t>12/04/2022</a:t>
            </a:fld>
            <a:endParaRPr lang="en-GB"/>
          </a:p>
        </p:txBody>
      </p:sp>
      <p:sp>
        <p:nvSpPr>
          <p:cNvPr id="6" name="Footer Placeholder 5">
            <a:extLst>
              <a:ext uri="{FF2B5EF4-FFF2-40B4-BE49-F238E27FC236}">
                <a16:creationId xmlns:a16="http://schemas.microsoft.com/office/drawing/2014/main" id="{E310223D-BAA6-4AAB-9FAC-99DA5A648C7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D7E387-ED75-4FB0-8972-05C723712C77}"/>
              </a:ext>
            </a:extLst>
          </p:cNvPr>
          <p:cNvSpPr>
            <a:spLocks noGrp="1"/>
          </p:cNvSpPr>
          <p:nvPr>
            <p:ph type="sldNum" sz="quarter" idx="12"/>
          </p:nvPr>
        </p:nvSpPr>
        <p:spPr/>
        <p:txBody>
          <a:bodyPr/>
          <a:lstStyle/>
          <a:p>
            <a:fld id="{FCFFA68B-AD25-4303-BD32-74E90C8A00F8}" type="slidenum">
              <a:rPr lang="en-GB" smtClean="0"/>
              <a:t>‹#›</a:t>
            </a:fld>
            <a:endParaRPr lang="en-GB"/>
          </a:p>
        </p:txBody>
      </p:sp>
      <p:pic>
        <p:nvPicPr>
          <p:cNvPr id="19" name="Picture 18" descr="A close up of a sign&#10;&#10;Description automatically generated">
            <a:extLst>
              <a:ext uri="{FF2B5EF4-FFF2-40B4-BE49-F238E27FC236}">
                <a16:creationId xmlns:a16="http://schemas.microsoft.com/office/drawing/2014/main" id="{541FA6C1-3965-4E31-A84A-1CB241B4D9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820760"/>
            <a:ext cx="1430547" cy="900715"/>
          </a:xfrm>
          <a:prstGeom prst="rect">
            <a:avLst/>
          </a:prstGeom>
        </p:spPr>
      </p:pic>
      <p:sp>
        <p:nvSpPr>
          <p:cNvPr id="9" name="Rectangle 8">
            <a:extLst>
              <a:ext uri="{FF2B5EF4-FFF2-40B4-BE49-F238E27FC236}">
                <a16:creationId xmlns:a16="http://schemas.microsoft.com/office/drawing/2014/main" id="{26A7995B-1C74-4137-9D62-55DDD529F749}"/>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321189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2DBF9-ACBF-42F9-BCE7-B7CB22CCBE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7F65BB2-6EFE-4BB2-9FBF-1BF8017419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19167A35-8EF0-400D-AA69-F44F640713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B64E8D-0DE1-4F5B-8263-10FA3E7BDB4F}"/>
              </a:ext>
            </a:extLst>
          </p:cNvPr>
          <p:cNvSpPr>
            <a:spLocks noGrp="1"/>
          </p:cNvSpPr>
          <p:nvPr>
            <p:ph type="dt" sz="half" idx="10"/>
          </p:nvPr>
        </p:nvSpPr>
        <p:spPr/>
        <p:txBody>
          <a:bodyPr/>
          <a:lstStyle/>
          <a:p>
            <a:fld id="{3C00F9B3-6F6F-4404-A777-6A8BC7E9417A}" type="datetime1">
              <a:rPr lang="en-GB" smtClean="0"/>
              <a:t>12/04/2022</a:t>
            </a:fld>
            <a:endParaRPr lang="en-GB"/>
          </a:p>
        </p:txBody>
      </p:sp>
      <p:sp>
        <p:nvSpPr>
          <p:cNvPr id="6" name="Footer Placeholder 5">
            <a:extLst>
              <a:ext uri="{FF2B5EF4-FFF2-40B4-BE49-F238E27FC236}">
                <a16:creationId xmlns:a16="http://schemas.microsoft.com/office/drawing/2014/main" id="{9EC98F8D-CA81-46B7-8076-6426942C2A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40D413-8690-4A5D-B3C8-89B78AB30F16}"/>
              </a:ext>
            </a:extLst>
          </p:cNvPr>
          <p:cNvSpPr>
            <a:spLocks noGrp="1"/>
          </p:cNvSpPr>
          <p:nvPr>
            <p:ph type="sldNum" sz="quarter" idx="12"/>
          </p:nvPr>
        </p:nvSpPr>
        <p:spPr/>
        <p:txBody>
          <a:bodyPr/>
          <a:lstStyle/>
          <a:p>
            <a:fld id="{FCFFA68B-AD25-4303-BD32-74E90C8A00F8}" type="slidenum">
              <a:rPr lang="en-GB" smtClean="0"/>
              <a:t>‹#›</a:t>
            </a:fld>
            <a:endParaRPr lang="en-GB"/>
          </a:p>
        </p:txBody>
      </p:sp>
      <p:pic>
        <p:nvPicPr>
          <p:cNvPr id="15" name="Picture 14" descr="A close up of a sign&#10;&#10;Description automatically generated">
            <a:extLst>
              <a:ext uri="{FF2B5EF4-FFF2-40B4-BE49-F238E27FC236}">
                <a16:creationId xmlns:a16="http://schemas.microsoft.com/office/drawing/2014/main" id="{0B669600-F56C-47DC-9981-E94340481F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820760"/>
            <a:ext cx="1430547" cy="900715"/>
          </a:xfrm>
          <a:prstGeom prst="rect">
            <a:avLst/>
          </a:prstGeom>
        </p:spPr>
      </p:pic>
      <p:sp>
        <p:nvSpPr>
          <p:cNvPr id="9" name="Rectangle 8">
            <a:extLst>
              <a:ext uri="{FF2B5EF4-FFF2-40B4-BE49-F238E27FC236}">
                <a16:creationId xmlns:a16="http://schemas.microsoft.com/office/drawing/2014/main" id="{2EF15110-260F-42AA-A27C-6BA775BFAC13}"/>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92598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E4EC6-3283-483A-A346-B4812B9BC3AC}"/>
              </a:ext>
            </a:extLst>
          </p:cNvPr>
          <p:cNvSpPr>
            <a:spLocks noGrp="1"/>
          </p:cNvSpPr>
          <p:nvPr>
            <p:ph type="ctrTitle"/>
          </p:nvPr>
        </p:nvSpPr>
        <p:spPr>
          <a:xfrm>
            <a:off x="1524000" y="1484657"/>
            <a:ext cx="9144000" cy="2387600"/>
          </a:xfrm>
        </p:spPr>
        <p:txBody>
          <a:bodyPr anchor="b">
            <a:normAutofit/>
          </a:bodyPr>
          <a:lstStyle>
            <a:lvl1pPr algn="ctr">
              <a:defRPr sz="4800"/>
            </a:lvl1pPr>
          </a:lstStyle>
          <a:p>
            <a:r>
              <a:rPr lang="en-US"/>
              <a:t>Click to edit Master title style</a:t>
            </a:r>
            <a:endParaRPr lang="en-GB"/>
          </a:p>
        </p:txBody>
      </p:sp>
      <p:sp>
        <p:nvSpPr>
          <p:cNvPr id="3" name="Subtitle 2">
            <a:extLst>
              <a:ext uri="{FF2B5EF4-FFF2-40B4-BE49-F238E27FC236}">
                <a16:creationId xmlns:a16="http://schemas.microsoft.com/office/drawing/2014/main" id="{967A36E5-34B4-40D2-80FC-153BC90FAEC0}"/>
              </a:ext>
            </a:extLst>
          </p:cNvPr>
          <p:cNvSpPr>
            <a:spLocks noGrp="1"/>
          </p:cNvSpPr>
          <p:nvPr>
            <p:ph type="subTitle" idx="1"/>
          </p:nvPr>
        </p:nvSpPr>
        <p:spPr>
          <a:xfrm>
            <a:off x="1524000" y="3964332"/>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B20BF5-5F5E-4CC1-BB65-A1463FBDC820}"/>
              </a:ext>
            </a:extLst>
          </p:cNvPr>
          <p:cNvSpPr>
            <a:spLocks noGrp="1"/>
          </p:cNvSpPr>
          <p:nvPr>
            <p:ph type="dt" sz="half" idx="10"/>
          </p:nvPr>
        </p:nvSpPr>
        <p:spPr/>
        <p:txBody>
          <a:bodyPr/>
          <a:lstStyle/>
          <a:p>
            <a:fld id="{4EBF6943-499E-4CE8-AD61-49303C123514}" type="datetime1">
              <a:rPr lang="en-GB" smtClean="0"/>
              <a:t>12/04/2022</a:t>
            </a:fld>
            <a:endParaRPr lang="en-GB"/>
          </a:p>
        </p:txBody>
      </p:sp>
      <p:sp>
        <p:nvSpPr>
          <p:cNvPr id="5" name="Footer Placeholder 4">
            <a:extLst>
              <a:ext uri="{FF2B5EF4-FFF2-40B4-BE49-F238E27FC236}">
                <a16:creationId xmlns:a16="http://schemas.microsoft.com/office/drawing/2014/main" id="{0A5CAA62-BFD6-4F4B-B054-42E95CEAB8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7C509-EB70-4892-9F8B-8F129B0ED085}"/>
              </a:ext>
            </a:extLst>
          </p:cNvPr>
          <p:cNvSpPr>
            <a:spLocks noGrp="1"/>
          </p:cNvSpPr>
          <p:nvPr>
            <p:ph type="sldNum" sz="quarter" idx="12"/>
          </p:nvPr>
        </p:nvSpPr>
        <p:spPr/>
        <p:txBody>
          <a:bodyPr/>
          <a:lstStyle/>
          <a:p>
            <a:fld id="{FCFFA68B-AD25-4303-BD32-74E90C8A00F8}" type="slidenum">
              <a:rPr lang="en-GB" smtClean="0"/>
              <a:t>‹#›</a:t>
            </a:fld>
            <a:endParaRPr lang="en-GB"/>
          </a:p>
        </p:txBody>
      </p:sp>
      <p:pic>
        <p:nvPicPr>
          <p:cNvPr id="7" name="Picture 6" descr="A close up of a sign&#10;&#10;Description automatically generated">
            <a:extLst>
              <a:ext uri="{FF2B5EF4-FFF2-40B4-BE49-F238E27FC236}">
                <a16:creationId xmlns:a16="http://schemas.microsoft.com/office/drawing/2014/main" id="{C76029F7-14AF-4BD3-A93A-E3348F3BDF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28849" y="584919"/>
            <a:ext cx="2534301" cy="1595673"/>
          </a:xfrm>
          <a:prstGeom prst="rect">
            <a:avLst/>
          </a:prstGeom>
        </p:spPr>
      </p:pic>
      <p:sp>
        <p:nvSpPr>
          <p:cNvPr id="8" name="Rectangle 7">
            <a:extLst>
              <a:ext uri="{FF2B5EF4-FFF2-40B4-BE49-F238E27FC236}">
                <a16:creationId xmlns:a16="http://schemas.microsoft.com/office/drawing/2014/main" id="{D475CE4C-486C-4A82-8FC9-B44707A95C97}"/>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950828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2BD0B-938B-4D7F-9776-26064C36ADE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C5E88E-D8AA-4D45-AAC6-0D71423DCF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A307E7-D1D9-40E9-B561-07B034C97F63}"/>
              </a:ext>
            </a:extLst>
          </p:cNvPr>
          <p:cNvSpPr>
            <a:spLocks noGrp="1"/>
          </p:cNvSpPr>
          <p:nvPr>
            <p:ph type="dt" sz="half" idx="10"/>
          </p:nvPr>
        </p:nvSpPr>
        <p:spPr/>
        <p:txBody>
          <a:bodyPr/>
          <a:lstStyle/>
          <a:p>
            <a:fld id="{F78DD1DB-0B7F-4FD7-A8F9-01590E141B8B}" type="datetime1">
              <a:rPr lang="en-GB" smtClean="0"/>
              <a:t>12/04/2022</a:t>
            </a:fld>
            <a:endParaRPr lang="en-GB"/>
          </a:p>
        </p:txBody>
      </p:sp>
      <p:sp>
        <p:nvSpPr>
          <p:cNvPr id="5" name="Footer Placeholder 4">
            <a:extLst>
              <a:ext uri="{FF2B5EF4-FFF2-40B4-BE49-F238E27FC236}">
                <a16:creationId xmlns:a16="http://schemas.microsoft.com/office/drawing/2014/main" id="{2B5681C8-8F02-4399-B07B-E747B958C5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EE4DC7-E5E7-42F6-A7E0-42B89BAA2711}"/>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25880829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C2D846-58F3-4C8A-B68E-CB231342A69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4B1FF8-E699-45EA-800C-85B86EC82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C492AC-CB7B-4E83-ABEE-ECDE6BA179FD}"/>
              </a:ext>
            </a:extLst>
          </p:cNvPr>
          <p:cNvSpPr>
            <a:spLocks noGrp="1"/>
          </p:cNvSpPr>
          <p:nvPr>
            <p:ph type="dt" sz="half" idx="10"/>
          </p:nvPr>
        </p:nvSpPr>
        <p:spPr/>
        <p:txBody>
          <a:bodyPr/>
          <a:lstStyle/>
          <a:p>
            <a:fld id="{7596BF95-EA8B-4FDD-B640-0C068D8F39D1}" type="datetime1">
              <a:rPr lang="en-GB" smtClean="0"/>
              <a:t>12/04/2022</a:t>
            </a:fld>
            <a:endParaRPr lang="en-GB"/>
          </a:p>
        </p:txBody>
      </p:sp>
      <p:sp>
        <p:nvSpPr>
          <p:cNvPr id="5" name="Footer Placeholder 4">
            <a:extLst>
              <a:ext uri="{FF2B5EF4-FFF2-40B4-BE49-F238E27FC236}">
                <a16:creationId xmlns:a16="http://schemas.microsoft.com/office/drawing/2014/main" id="{FABA404B-9E59-4E6B-9106-7213E8E99B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B1C618-FF8D-4465-9643-EAA667571433}"/>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13562787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1497AF-2463-4A66-8F17-ABA3C5C73CEA}"/>
              </a:ext>
            </a:extLst>
          </p:cNvPr>
          <p:cNvSpPr>
            <a:spLocks noGrp="1"/>
          </p:cNvSpPr>
          <p:nvPr>
            <p:ph idx="1"/>
          </p:nvPr>
        </p:nvSpPr>
        <p:spPr>
          <a:xfrm>
            <a:off x="3219449" y="574672"/>
            <a:ext cx="8134351" cy="5022851"/>
          </a:xfrm>
        </p:spPr>
        <p:txBody>
          <a:bodyPr/>
          <a:lstStyle>
            <a:lvl1pPr>
              <a:defRPr/>
            </a:lvl1pPr>
            <a:lvl2pPr marL="685800" indent="-228600">
              <a:buFont typeface="Calibri Light" panose="020F0302020204030204" pitchFamily="34" charset="0"/>
              <a:buChar char="&gt;"/>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19F21F-E08C-4F98-A9CB-21429A49BF54}"/>
              </a:ext>
            </a:extLst>
          </p:cNvPr>
          <p:cNvSpPr>
            <a:spLocks noGrp="1"/>
          </p:cNvSpPr>
          <p:nvPr>
            <p:ph type="dt" sz="half" idx="10"/>
          </p:nvPr>
        </p:nvSpPr>
        <p:spPr/>
        <p:txBody>
          <a:bodyPr/>
          <a:lstStyle/>
          <a:p>
            <a:fld id="{33D7D92B-0041-401B-8ED9-4EC798B3AEC7}" type="datetime1">
              <a:rPr lang="en-GB" smtClean="0"/>
              <a:t>12/04/2022</a:t>
            </a:fld>
            <a:endParaRPr lang="en-GB"/>
          </a:p>
        </p:txBody>
      </p:sp>
      <p:sp>
        <p:nvSpPr>
          <p:cNvPr id="5" name="Footer Placeholder 4">
            <a:extLst>
              <a:ext uri="{FF2B5EF4-FFF2-40B4-BE49-F238E27FC236}">
                <a16:creationId xmlns:a16="http://schemas.microsoft.com/office/drawing/2014/main" id="{5341385E-1872-4FA1-A40A-68E9619D30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803F08-DD47-4AE1-BF99-45B5360E043F}"/>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2767659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67A36E5-34B4-40D2-80FC-153BC90FAEC0}"/>
              </a:ext>
            </a:extLst>
          </p:cNvPr>
          <p:cNvSpPr>
            <a:spLocks noGrp="1"/>
          </p:cNvSpPr>
          <p:nvPr>
            <p:ph type="subTitle" idx="1"/>
          </p:nvPr>
        </p:nvSpPr>
        <p:spPr>
          <a:xfrm>
            <a:off x="1524000" y="5202238"/>
            <a:ext cx="9144000" cy="9570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B20BF5-5F5E-4CC1-BB65-A1463FBDC820}"/>
              </a:ext>
            </a:extLst>
          </p:cNvPr>
          <p:cNvSpPr>
            <a:spLocks noGrp="1"/>
          </p:cNvSpPr>
          <p:nvPr>
            <p:ph type="dt" sz="half" idx="10"/>
          </p:nvPr>
        </p:nvSpPr>
        <p:spPr/>
        <p:txBody>
          <a:bodyPr/>
          <a:lstStyle/>
          <a:p>
            <a:fld id="{F5242AD8-BA2C-441A-A5DD-464A1D79771A}" type="datetime1">
              <a:rPr lang="en-GB" smtClean="0"/>
              <a:t>12/04/2022</a:t>
            </a:fld>
            <a:endParaRPr lang="en-GB"/>
          </a:p>
        </p:txBody>
      </p:sp>
      <p:sp>
        <p:nvSpPr>
          <p:cNvPr id="5" name="Footer Placeholder 4">
            <a:extLst>
              <a:ext uri="{FF2B5EF4-FFF2-40B4-BE49-F238E27FC236}">
                <a16:creationId xmlns:a16="http://schemas.microsoft.com/office/drawing/2014/main" id="{0A5CAA62-BFD6-4F4B-B054-42E95CEAB8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7C509-EB70-4892-9F8B-8F129B0ED085}"/>
              </a:ext>
            </a:extLst>
          </p:cNvPr>
          <p:cNvSpPr>
            <a:spLocks noGrp="1"/>
          </p:cNvSpPr>
          <p:nvPr>
            <p:ph type="sldNum" sz="quarter" idx="12"/>
          </p:nvPr>
        </p:nvSpPr>
        <p:spPr/>
        <p:txBody>
          <a:bodyPr/>
          <a:lstStyle/>
          <a:p>
            <a:fld id="{FCFFA68B-AD25-4303-BD32-74E90C8A00F8}" type="slidenum">
              <a:rPr lang="en-GB" smtClean="0"/>
              <a:t>‹#›</a:t>
            </a:fld>
            <a:endParaRPr lang="en-GB"/>
          </a:p>
        </p:txBody>
      </p:sp>
      <p:sp>
        <p:nvSpPr>
          <p:cNvPr id="7" name="Picture Placeholder 2">
            <a:extLst>
              <a:ext uri="{FF2B5EF4-FFF2-40B4-BE49-F238E27FC236}">
                <a16:creationId xmlns:a16="http://schemas.microsoft.com/office/drawing/2014/main" id="{2F9A5370-FFDB-449A-99B6-3D58F0FC8DC8}"/>
              </a:ext>
            </a:extLst>
          </p:cNvPr>
          <p:cNvSpPr>
            <a:spLocks noGrp="1"/>
          </p:cNvSpPr>
          <p:nvPr>
            <p:ph type="pic" idx="13"/>
          </p:nvPr>
        </p:nvSpPr>
        <p:spPr>
          <a:xfrm>
            <a:off x="0" y="0"/>
            <a:ext cx="12192000" cy="48221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Tree>
    <p:extLst>
      <p:ext uri="{BB962C8B-B14F-4D97-AF65-F5344CB8AC3E}">
        <p14:creationId xmlns:p14="http://schemas.microsoft.com/office/powerpoint/2010/main" val="3323962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67A36E5-34B4-40D2-80FC-153BC90FAEC0}"/>
              </a:ext>
            </a:extLst>
          </p:cNvPr>
          <p:cNvSpPr>
            <a:spLocks noGrp="1"/>
          </p:cNvSpPr>
          <p:nvPr>
            <p:ph type="subTitle" idx="1"/>
          </p:nvPr>
        </p:nvSpPr>
        <p:spPr>
          <a:xfrm>
            <a:off x="838200" y="5167563"/>
            <a:ext cx="3856726" cy="957022"/>
          </a:xfrm>
        </p:spPr>
        <p:txBody>
          <a:bodyPr/>
          <a:lstStyle>
            <a:lvl1pPr marL="0" indent="0" algn="ctr">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B20BF5-5F5E-4CC1-BB65-A1463FBDC820}"/>
              </a:ext>
            </a:extLst>
          </p:cNvPr>
          <p:cNvSpPr>
            <a:spLocks noGrp="1"/>
          </p:cNvSpPr>
          <p:nvPr>
            <p:ph type="dt" sz="half" idx="10"/>
          </p:nvPr>
        </p:nvSpPr>
        <p:spPr/>
        <p:txBody>
          <a:bodyPr/>
          <a:lstStyle/>
          <a:p>
            <a:fld id="{2403F249-0750-4BFA-8ABC-22C67985207D}" type="datetime1">
              <a:rPr lang="en-GB" smtClean="0"/>
              <a:t>12/04/2022</a:t>
            </a:fld>
            <a:endParaRPr lang="en-GB"/>
          </a:p>
        </p:txBody>
      </p:sp>
      <p:sp>
        <p:nvSpPr>
          <p:cNvPr id="5" name="Footer Placeholder 4">
            <a:extLst>
              <a:ext uri="{FF2B5EF4-FFF2-40B4-BE49-F238E27FC236}">
                <a16:creationId xmlns:a16="http://schemas.microsoft.com/office/drawing/2014/main" id="{0A5CAA62-BFD6-4F4B-B054-42E95CEAB8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7C509-EB70-4892-9F8B-8F129B0ED085}"/>
              </a:ext>
            </a:extLst>
          </p:cNvPr>
          <p:cNvSpPr>
            <a:spLocks noGrp="1"/>
          </p:cNvSpPr>
          <p:nvPr>
            <p:ph type="sldNum" sz="quarter" idx="12"/>
          </p:nvPr>
        </p:nvSpPr>
        <p:spPr/>
        <p:txBody>
          <a:bodyPr/>
          <a:lstStyle/>
          <a:p>
            <a:fld id="{FCFFA68B-AD25-4303-BD32-74E90C8A00F8}" type="slidenum">
              <a:rPr lang="en-GB" smtClean="0"/>
              <a:t>‹#›</a:t>
            </a:fld>
            <a:endParaRPr lang="en-GB"/>
          </a:p>
        </p:txBody>
      </p:sp>
      <p:sp>
        <p:nvSpPr>
          <p:cNvPr id="7" name="Picture Placeholder 2">
            <a:extLst>
              <a:ext uri="{FF2B5EF4-FFF2-40B4-BE49-F238E27FC236}">
                <a16:creationId xmlns:a16="http://schemas.microsoft.com/office/drawing/2014/main" id="{2F9A5370-FFDB-449A-99B6-3D58F0FC8DC8}"/>
              </a:ext>
            </a:extLst>
          </p:cNvPr>
          <p:cNvSpPr>
            <a:spLocks noGrp="1"/>
          </p:cNvSpPr>
          <p:nvPr>
            <p:ph type="pic" idx="13"/>
          </p:nvPr>
        </p:nvSpPr>
        <p:spPr>
          <a:xfrm>
            <a:off x="189780" y="0"/>
            <a:ext cx="12002219" cy="48221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pic>
        <p:nvPicPr>
          <p:cNvPr id="8" name="Picture 7" descr="A close up of a sign&#10;&#10;Description automatically generated">
            <a:extLst>
              <a:ext uri="{FF2B5EF4-FFF2-40B4-BE49-F238E27FC236}">
                <a16:creationId xmlns:a16="http://schemas.microsoft.com/office/drawing/2014/main" id="{E13D42C3-C8B1-460F-BBE8-94DF800BF18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8872" y="5035403"/>
            <a:ext cx="1894254" cy="1192679"/>
          </a:xfrm>
          <a:prstGeom prst="rect">
            <a:avLst/>
          </a:prstGeom>
        </p:spPr>
      </p:pic>
      <p:sp>
        <p:nvSpPr>
          <p:cNvPr id="9" name="Rectangle 8">
            <a:extLst>
              <a:ext uri="{FF2B5EF4-FFF2-40B4-BE49-F238E27FC236}">
                <a16:creationId xmlns:a16="http://schemas.microsoft.com/office/drawing/2014/main" id="{F510D32F-4183-4C53-A5B4-BCD590EC4CC2}"/>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95262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E4EC6-3283-483A-A346-B4812B9BC3AC}"/>
              </a:ext>
            </a:extLst>
          </p:cNvPr>
          <p:cNvSpPr>
            <a:spLocks noGrp="1"/>
          </p:cNvSpPr>
          <p:nvPr>
            <p:ph type="ctrTitle"/>
          </p:nvPr>
        </p:nvSpPr>
        <p:spPr>
          <a:xfrm>
            <a:off x="838200" y="1041400"/>
            <a:ext cx="4984630" cy="2387600"/>
          </a:xfrm>
        </p:spPr>
        <p:txBody>
          <a:bodyPr anchor="b">
            <a:normAutofit/>
          </a:bodyPr>
          <a:lstStyle>
            <a:lvl1pPr algn="ctr">
              <a:defRPr sz="4800"/>
            </a:lvl1pPr>
          </a:lstStyle>
          <a:p>
            <a:r>
              <a:rPr lang="en-US"/>
              <a:t>Click to edit Master title style</a:t>
            </a:r>
            <a:endParaRPr lang="en-GB"/>
          </a:p>
        </p:txBody>
      </p:sp>
      <p:sp>
        <p:nvSpPr>
          <p:cNvPr id="3" name="Subtitle 2">
            <a:extLst>
              <a:ext uri="{FF2B5EF4-FFF2-40B4-BE49-F238E27FC236}">
                <a16:creationId xmlns:a16="http://schemas.microsoft.com/office/drawing/2014/main" id="{967A36E5-34B4-40D2-80FC-153BC90FAEC0}"/>
              </a:ext>
            </a:extLst>
          </p:cNvPr>
          <p:cNvSpPr>
            <a:spLocks noGrp="1"/>
          </p:cNvSpPr>
          <p:nvPr>
            <p:ph type="subTitle" idx="1"/>
          </p:nvPr>
        </p:nvSpPr>
        <p:spPr>
          <a:xfrm>
            <a:off x="838200" y="3521075"/>
            <a:ext cx="498463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6B20BF5-5F5E-4CC1-BB65-A1463FBDC820}"/>
              </a:ext>
            </a:extLst>
          </p:cNvPr>
          <p:cNvSpPr>
            <a:spLocks noGrp="1"/>
          </p:cNvSpPr>
          <p:nvPr>
            <p:ph type="dt" sz="half" idx="10"/>
          </p:nvPr>
        </p:nvSpPr>
        <p:spPr/>
        <p:txBody>
          <a:bodyPr/>
          <a:lstStyle/>
          <a:p>
            <a:fld id="{2B99C483-FEAC-4CB5-B14D-4B8D8B857A51}" type="datetime1">
              <a:rPr lang="en-GB" smtClean="0"/>
              <a:t>12/04/2022</a:t>
            </a:fld>
            <a:endParaRPr lang="en-GB"/>
          </a:p>
        </p:txBody>
      </p:sp>
      <p:sp>
        <p:nvSpPr>
          <p:cNvPr id="5" name="Footer Placeholder 4">
            <a:extLst>
              <a:ext uri="{FF2B5EF4-FFF2-40B4-BE49-F238E27FC236}">
                <a16:creationId xmlns:a16="http://schemas.microsoft.com/office/drawing/2014/main" id="{0A5CAA62-BFD6-4F4B-B054-42E95CEAB8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7C509-EB70-4892-9F8B-8F129B0ED085}"/>
              </a:ext>
            </a:extLst>
          </p:cNvPr>
          <p:cNvSpPr>
            <a:spLocks noGrp="1"/>
          </p:cNvSpPr>
          <p:nvPr>
            <p:ph type="sldNum" sz="quarter" idx="12"/>
          </p:nvPr>
        </p:nvSpPr>
        <p:spPr/>
        <p:txBody>
          <a:bodyPr/>
          <a:lstStyle/>
          <a:p>
            <a:fld id="{FCFFA68B-AD25-4303-BD32-74E90C8A00F8}" type="slidenum">
              <a:rPr lang="en-GB" smtClean="0"/>
              <a:t>‹#›</a:t>
            </a:fld>
            <a:endParaRPr lang="en-GB"/>
          </a:p>
        </p:txBody>
      </p:sp>
      <p:sp>
        <p:nvSpPr>
          <p:cNvPr id="7" name="Picture Placeholder 2">
            <a:extLst>
              <a:ext uri="{FF2B5EF4-FFF2-40B4-BE49-F238E27FC236}">
                <a16:creationId xmlns:a16="http://schemas.microsoft.com/office/drawing/2014/main" id="{29F7786D-4B27-4CA1-9857-B78690E94A68}"/>
              </a:ext>
            </a:extLst>
          </p:cNvPr>
          <p:cNvSpPr>
            <a:spLocks noGrp="1"/>
          </p:cNvSpPr>
          <p:nvPr>
            <p:ph type="pic" idx="13"/>
          </p:nvPr>
        </p:nvSpPr>
        <p:spPr>
          <a:xfrm>
            <a:off x="6015487" y="0"/>
            <a:ext cx="6176513"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pic>
        <p:nvPicPr>
          <p:cNvPr id="8" name="Picture 7" descr="A close up of a sign&#10;&#10;Description automatically generated">
            <a:extLst>
              <a:ext uri="{FF2B5EF4-FFF2-40B4-BE49-F238E27FC236}">
                <a16:creationId xmlns:a16="http://schemas.microsoft.com/office/drawing/2014/main" id="{1038F182-603E-45FF-8E86-B3AD61BF41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47765" y="4830915"/>
            <a:ext cx="1565499" cy="985685"/>
          </a:xfrm>
          <a:prstGeom prst="rect">
            <a:avLst/>
          </a:prstGeom>
        </p:spPr>
      </p:pic>
      <p:sp>
        <p:nvSpPr>
          <p:cNvPr id="9" name="Rectangle 8">
            <a:extLst>
              <a:ext uri="{FF2B5EF4-FFF2-40B4-BE49-F238E27FC236}">
                <a16:creationId xmlns:a16="http://schemas.microsoft.com/office/drawing/2014/main" id="{6B620EBB-449C-4377-8903-6059ECC454F2}"/>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79540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3A714-20F1-4C8F-BCC8-35BCBFF4449D}"/>
              </a:ext>
            </a:extLst>
          </p:cNvPr>
          <p:cNvSpPr>
            <a:spLocks noGrp="1"/>
          </p:cNvSpPr>
          <p:nvPr>
            <p:ph type="title"/>
          </p:nvPr>
        </p:nvSpPr>
        <p:spPr>
          <a:xfrm>
            <a:off x="838200" y="365126"/>
            <a:ext cx="10515600" cy="902958"/>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0391FD-617A-478C-9658-112E86276AB7}"/>
              </a:ext>
            </a:extLst>
          </p:cNvPr>
          <p:cNvSpPr>
            <a:spLocks noGrp="1"/>
          </p:cNvSpPr>
          <p:nvPr>
            <p:ph idx="1"/>
          </p:nvPr>
        </p:nvSpPr>
        <p:spPr>
          <a:xfrm>
            <a:off x="838200" y="1483743"/>
            <a:ext cx="10515600" cy="46932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23730C-185E-45EB-BBA5-77F42DC32034}"/>
              </a:ext>
            </a:extLst>
          </p:cNvPr>
          <p:cNvSpPr>
            <a:spLocks noGrp="1"/>
          </p:cNvSpPr>
          <p:nvPr>
            <p:ph type="dt" sz="half" idx="10"/>
          </p:nvPr>
        </p:nvSpPr>
        <p:spPr/>
        <p:txBody>
          <a:bodyPr/>
          <a:lstStyle/>
          <a:p>
            <a:fld id="{1800D188-604E-432F-B079-8573BB926752}" type="datetime1">
              <a:rPr lang="en-GB" smtClean="0"/>
              <a:t>12/04/2022</a:t>
            </a:fld>
            <a:endParaRPr lang="en-GB"/>
          </a:p>
        </p:txBody>
      </p:sp>
      <p:sp>
        <p:nvSpPr>
          <p:cNvPr id="5" name="Footer Placeholder 4">
            <a:extLst>
              <a:ext uri="{FF2B5EF4-FFF2-40B4-BE49-F238E27FC236}">
                <a16:creationId xmlns:a16="http://schemas.microsoft.com/office/drawing/2014/main" id="{FBC8C4C3-86E8-4186-A7A8-E15E8E73B7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A10740-5611-4462-9BBC-B956D1BDF94F}"/>
              </a:ext>
            </a:extLst>
          </p:cNvPr>
          <p:cNvSpPr>
            <a:spLocks noGrp="1"/>
          </p:cNvSpPr>
          <p:nvPr>
            <p:ph type="sldNum" sz="quarter" idx="12"/>
          </p:nvPr>
        </p:nvSpPr>
        <p:spPr/>
        <p:txBody>
          <a:bodyPr/>
          <a:lstStyle/>
          <a:p>
            <a:fld id="{FCFFA68B-AD25-4303-BD32-74E90C8A00F8}" type="slidenum">
              <a:rPr lang="en-GB" smtClean="0"/>
              <a:t>‹#›</a:t>
            </a:fld>
            <a:endParaRPr lang="en-GB"/>
          </a:p>
        </p:txBody>
      </p:sp>
    </p:spTree>
    <p:extLst>
      <p:ext uri="{BB962C8B-B14F-4D97-AF65-F5344CB8AC3E}">
        <p14:creationId xmlns:p14="http://schemas.microsoft.com/office/powerpoint/2010/main" val="303815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3A714-20F1-4C8F-BCC8-35BCBFF4449D}"/>
              </a:ext>
            </a:extLst>
          </p:cNvPr>
          <p:cNvSpPr>
            <a:spLocks noGrp="1"/>
          </p:cNvSpPr>
          <p:nvPr>
            <p:ph type="title"/>
          </p:nvPr>
        </p:nvSpPr>
        <p:spPr>
          <a:xfrm>
            <a:off x="838200" y="365126"/>
            <a:ext cx="10515600" cy="902958"/>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0391FD-617A-478C-9658-112E86276AB7}"/>
              </a:ext>
            </a:extLst>
          </p:cNvPr>
          <p:cNvSpPr>
            <a:spLocks noGrp="1"/>
          </p:cNvSpPr>
          <p:nvPr>
            <p:ph idx="1"/>
          </p:nvPr>
        </p:nvSpPr>
        <p:spPr>
          <a:xfrm>
            <a:off x="838200" y="1483743"/>
            <a:ext cx="10515600" cy="46932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23730C-185E-45EB-BBA5-77F42DC32034}"/>
              </a:ext>
            </a:extLst>
          </p:cNvPr>
          <p:cNvSpPr>
            <a:spLocks noGrp="1"/>
          </p:cNvSpPr>
          <p:nvPr>
            <p:ph type="dt" sz="half" idx="10"/>
          </p:nvPr>
        </p:nvSpPr>
        <p:spPr/>
        <p:txBody>
          <a:bodyPr/>
          <a:lstStyle/>
          <a:p>
            <a:fld id="{83437E94-B8E2-479D-B6F8-506CA8DBC9E2}" type="datetime1">
              <a:rPr lang="en-GB" smtClean="0"/>
              <a:t>12/04/2022</a:t>
            </a:fld>
            <a:endParaRPr lang="en-GB"/>
          </a:p>
        </p:txBody>
      </p:sp>
      <p:sp>
        <p:nvSpPr>
          <p:cNvPr id="5" name="Footer Placeholder 4">
            <a:extLst>
              <a:ext uri="{FF2B5EF4-FFF2-40B4-BE49-F238E27FC236}">
                <a16:creationId xmlns:a16="http://schemas.microsoft.com/office/drawing/2014/main" id="{FBC8C4C3-86E8-4186-A7A8-E15E8E73B7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A10740-5611-4462-9BBC-B956D1BDF94F}"/>
              </a:ext>
            </a:extLst>
          </p:cNvPr>
          <p:cNvSpPr>
            <a:spLocks noGrp="1"/>
          </p:cNvSpPr>
          <p:nvPr>
            <p:ph type="sldNum" sz="quarter" idx="12"/>
          </p:nvPr>
        </p:nvSpPr>
        <p:spPr/>
        <p:txBody>
          <a:bodyPr/>
          <a:lstStyle/>
          <a:p>
            <a:fld id="{FCFFA68B-AD25-4303-BD32-74E90C8A00F8}" type="slidenum">
              <a:rPr lang="en-GB" smtClean="0"/>
              <a:t>‹#›</a:t>
            </a:fld>
            <a:endParaRPr lang="en-GB"/>
          </a:p>
        </p:txBody>
      </p:sp>
      <p:pic>
        <p:nvPicPr>
          <p:cNvPr id="14" name="Picture 13" descr="A close up of a sign&#10;&#10;Description automatically generated">
            <a:extLst>
              <a:ext uri="{FF2B5EF4-FFF2-40B4-BE49-F238E27FC236}">
                <a16:creationId xmlns:a16="http://schemas.microsoft.com/office/drawing/2014/main" id="{BED515E8-DFFE-4D40-917B-9F4FC0790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820760"/>
            <a:ext cx="1430547" cy="900715"/>
          </a:xfrm>
          <a:prstGeom prst="rect">
            <a:avLst/>
          </a:prstGeom>
        </p:spPr>
      </p:pic>
      <p:sp>
        <p:nvSpPr>
          <p:cNvPr id="7" name="Rectangle 6">
            <a:extLst>
              <a:ext uri="{FF2B5EF4-FFF2-40B4-BE49-F238E27FC236}">
                <a16:creationId xmlns:a16="http://schemas.microsoft.com/office/drawing/2014/main" id="{01617909-1ED3-41A9-96E5-AE095F08AD9F}"/>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01978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3A714-20F1-4C8F-BCC8-35BCBFF4449D}"/>
              </a:ext>
            </a:extLst>
          </p:cNvPr>
          <p:cNvSpPr>
            <a:spLocks noGrp="1"/>
          </p:cNvSpPr>
          <p:nvPr>
            <p:ph type="title"/>
          </p:nvPr>
        </p:nvSpPr>
        <p:spPr>
          <a:xfrm>
            <a:off x="838200" y="365126"/>
            <a:ext cx="4941498" cy="902958"/>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0391FD-617A-478C-9658-112E86276AB7}"/>
              </a:ext>
            </a:extLst>
          </p:cNvPr>
          <p:cNvSpPr>
            <a:spLocks noGrp="1"/>
          </p:cNvSpPr>
          <p:nvPr>
            <p:ph idx="1"/>
          </p:nvPr>
        </p:nvSpPr>
        <p:spPr>
          <a:xfrm>
            <a:off x="838200" y="1457864"/>
            <a:ext cx="4941498" cy="47190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23730C-185E-45EB-BBA5-77F42DC32034}"/>
              </a:ext>
            </a:extLst>
          </p:cNvPr>
          <p:cNvSpPr>
            <a:spLocks noGrp="1"/>
          </p:cNvSpPr>
          <p:nvPr>
            <p:ph type="dt" sz="half" idx="10"/>
          </p:nvPr>
        </p:nvSpPr>
        <p:spPr/>
        <p:txBody>
          <a:bodyPr/>
          <a:lstStyle/>
          <a:p>
            <a:fld id="{19AC15BE-B6EF-4EA2-A1C2-94008F1BB1A1}" type="datetime1">
              <a:rPr lang="en-GB" smtClean="0"/>
              <a:t>12/04/2022</a:t>
            </a:fld>
            <a:endParaRPr lang="en-GB"/>
          </a:p>
        </p:txBody>
      </p:sp>
      <p:sp>
        <p:nvSpPr>
          <p:cNvPr id="5" name="Footer Placeholder 4">
            <a:extLst>
              <a:ext uri="{FF2B5EF4-FFF2-40B4-BE49-F238E27FC236}">
                <a16:creationId xmlns:a16="http://schemas.microsoft.com/office/drawing/2014/main" id="{FBC8C4C3-86E8-4186-A7A8-E15E8E73B7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A10740-5611-4462-9BBC-B956D1BDF94F}"/>
              </a:ext>
            </a:extLst>
          </p:cNvPr>
          <p:cNvSpPr>
            <a:spLocks noGrp="1"/>
          </p:cNvSpPr>
          <p:nvPr>
            <p:ph type="sldNum" sz="quarter" idx="12"/>
          </p:nvPr>
        </p:nvSpPr>
        <p:spPr/>
        <p:txBody>
          <a:bodyPr/>
          <a:lstStyle/>
          <a:p>
            <a:fld id="{FCFFA68B-AD25-4303-BD32-74E90C8A00F8}" type="slidenum">
              <a:rPr lang="en-GB" smtClean="0"/>
              <a:t>‹#›</a:t>
            </a:fld>
            <a:endParaRPr lang="en-GB"/>
          </a:p>
        </p:txBody>
      </p:sp>
      <p:sp>
        <p:nvSpPr>
          <p:cNvPr id="9" name="Picture Placeholder 2">
            <a:extLst>
              <a:ext uri="{FF2B5EF4-FFF2-40B4-BE49-F238E27FC236}">
                <a16:creationId xmlns:a16="http://schemas.microsoft.com/office/drawing/2014/main" id="{86D9C5C9-CA96-4153-BAD4-A64DF6863400}"/>
              </a:ext>
            </a:extLst>
          </p:cNvPr>
          <p:cNvSpPr>
            <a:spLocks noGrp="1"/>
          </p:cNvSpPr>
          <p:nvPr>
            <p:ph type="pic" idx="13"/>
          </p:nvPr>
        </p:nvSpPr>
        <p:spPr>
          <a:xfrm>
            <a:off x="6015487" y="0"/>
            <a:ext cx="6176513"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Tree>
    <p:extLst>
      <p:ext uri="{BB962C8B-B14F-4D97-AF65-F5344CB8AC3E}">
        <p14:creationId xmlns:p14="http://schemas.microsoft.com/office/powerpoint/2010/main" val="234312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3A714-20F1-4C8F-BCC8-35BCBFF4449D}"/>
              </a:ext>
            </a:extLst>
          </p:cNvPr>
          <p:cNvSpPr>
            <a:spLocks noGrp="1"/>
          </p:cNvSpPr>
          <p:nvPr>
            <p:ph type="title"/>
          </p:nvPr>
        </p:nvSpPr>
        <p:spPr>
          <a:xfrm>
            <a:off x="838200" y="365126"/>
            <a:ext cx="4941498" cy="902958"/>
          </a:xfr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0391FD-617A-478C-9658-112E86276AB7}"/>
              </a:ext>
            </a:extLst>
          </p:cNvPr>
          <p:cNvSpPr>
            <a:spLocks noGrp="1"/>
          </p:cNvSpPr>
          <p:nvPr>
            <p:ph idx="1"/>
          </p:nvPr>
        </p:nvSpPr>
        <p:spPr>
          <a:xfrm>
            <a:off x="838200" y="1457864"/>
            <a:ext cx="4941498" cy="47190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23730C-185E-45EB-BBA5-77F42DC32034}"/>
              </a:ext>
            </a:extLst>
          </p:cNvPr>
          <p:cNvSpPr>
            <a:spLocks noGrp="1"/>
          </p:cNvSpPr>
          <p:nvPr>
            <p:ph type="dt" sz="half" idx="10"/>
          </p:nvPr>
        </p:nvSpPr>
        <p:spPr/>
        <p:txBody>
          <a:bodyPr/>
          <a:lstStyle/>
          <a:p>
            <a:fld id="{162E411D-8566-4C65-AD32-63822D795C60}" type="datetime1">
              <a:rPr lang="en-GB" smtClean="0"/>
              <a:t>12/04/2022</a:t>
            </a:fld>
            <a:endParaRPr lang="en-GB"/>
          </a:p>
        </p:txBody>
      </p:sp>
      <p:sp>
        <p:nvSpPr>
          <p:cNvPr id="5" name="Footer Placeholder 4">
            <a:extLst>
              <a:ext uri="{FF2B5EF4-FFF2-40B4-BE49-F238E27FC236}">
                <a16:creationId xmlns:a16="http://schemas.microsoft.com/office/drawing/2014/main" id="{FBC8C4C3-86E8-4186-A7A8-E15E8E73B7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A10740-5611-4462-9BBC-B956D1BDF94F}"/>
              </a:ext>
            </a:extLst>
          </p:cNvPr>
          <p:cNvSpPr>
            <a:spLocks noGrp="1"/>
          </p:cNvSpPr>
          <p:nvPr>
            <p:ph type="sldNum" sz="quarter" idx="12"/>
          </p:nvPr>
        </p:nvSpPr>
        <p:spPr/>
        <p:txBody>
          <a:bodyPr/>
          <a:lstStyle/>
          <a:p>
            <a:fld id="{FCFFA68B-AD25-4303-BD32-74E90C8A00F8}" type="slidenum">
              <a:rPr lang="en-GB" smtClean="0"/>
              <a:t>‹#›</a:t>
            </a:fld>
            <a:endParaRPr lang="en-GB"/>
          </a:p>
        </p:txBody>
      </p:sp>
      <p:sp>
        <p:nvSpPr>
          <p:cNvPr id="9" name="Picture Placeholder 2">
            <a:extLst>
              <a:ext uri="{FF2B5EF4-FFF2-40B4-BE49-F238E27FC236}">
                <a16:creationId xmlns:a16="http://schemas.microsoft.com/office/drawing/2014/main" id="{86D9C5C9-CA96-4153-BAD4-A64DF6863400}"/>
              </a:ext>
            </a:extLst>
          </p:cNvPr>
          <p:cNvSpPr>
            <a:spLocks noGrp="1"/>
          </p:cNvSpPr>
          <p:nvPr>
            <p:ph type="pic" idx="13"/>
          </p:nvPr>
        </p:nvSpPr>
        <p:spPr>
          <a:xfrm>
            <a:off x="6015487" y="0"/>
            <a:ext cx="6176513"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pic>
        <p:nvPicPr>
          <p:cNvPr id="7" name="Picture 6" descr="A close up of a sign&#10;&#10;Description automatically generated">
            <a:extLst>
              <a:ext uri="{FF2B5EF4-FFF2-40B4-BE49-F238E27FC236}">
                <a16:creationId xmlns:a16="http://schemas.microsoft.com/office/drawing/2014/main" id="{6A8FB84F-5A9E-49A4-9D97-8E16162F83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5820760"/>
            <a:ext cx="1430547" cy="900715"/>
          </a:xfrm>
          <a:prstGeom prst="rect">
            <a:avLst/>
          </a:prstGeom>
        </p:spPr>
      </p:pic>
      <p:sp>
        <p:nvSpPr>
          <p:cNvPr id="10" name="Rectangle 9">
            <a:extLst>
              <a:ext uri="{FF2B5EF4-FFF2-40B4-BE49-F238E27FC236}">
                <a16:creationId xmlns:a16="http://schemas.microsoft.com/office/drawing/2014/main" id="{525337FC-C18D-4472-BB53-FBE8CEFBE0F7}"/>
              </a:ext>
            </a:extLst>
          </p:cNvPr>
          <p:cNvSpPr/>
          <p:nvPr userDrawn="1"/>
        </p:nvSpPr>
        <p:spPr>
          <a:xfrm>
            <a:off x="1" y="0"/>
            <a:ext cx="18978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3300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E20C73-096B-475E-AC3B-4E7195D1E9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23E1513-C756-4096-A587-EDC310C166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E42CEB-1116-4517-9FC5-9DACF45579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EA19ECF6-046C-47F6-9BEB-2516B221CAFE}" type="datetime1">
              <a:rPr lang="en-GB" smtClean="0"/>
              <a:t>12/04/2022</a:t>
            </a:fld>
            <a:endParaRPr lang="en-GB"/>
          </a:p>
        </p:txBody>
      </p:sp>
      <p:sp>
        <p:nvSpPr>
          <p:cNvPr id="5" name="Footer Placeholder 4">
            <a:extLst>
              <a:ext uri="{FF2B5EF4-FFF2-40B4-BE49-F238E27FC236}">
                <a16:creationId xmlns:a16="http://schemas.microsoft.com/office/drawing/2014/main" id="{CB47ED86-A842-4CAE-90FD-1ABAA30A7F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A7FF4E0-D57D-423F-B8F0-2D1EBE0857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FCFFA68B-AD25-4303-BD32-74E90C8A00F8}" type="slidenum">
              <a:rPr lang="en-GB" smtClean="0"/>
              <a:t>‹#›</a:t>
            </a:fld>
            <a:endParaRPr lang="en-GB"/>
          </a:p>
        </p:txBody>
      </p:sp>
    </p:spTree>
    <p:extLst>
      <p:ext uri="{BB962C8B-B14F-4D97-AF65-F5344CB8AC3E}">
        <p14:creationId xmlns:p14="http://schemas.microsoft.com/office/powerpoint/2010/main" val="671255298"/>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2" r:id="rId3"/>
    <p:sldLayoutId id="2147483681" r:id="rId4"/>
    <p:sldLayoutId id="2147483682" r:id="rId5"/>
    <p:sldLayoutId id="2147483663" r:id="rId6"/>
    <p:sldLayoutId id="2147483685" r:id="rId7"/>
    <p:sldLayoutId id="2147483664" r:id="rId8"/>
    <p:sldLayoutId id="2147483677" r:id="rId9"/>
    <p:sldLayoutId id="2147483665" r:id="rId10"/>
    <p:sldLayoutId id="2147483666" r:id="rId11"/>
    <p:sldLayoutId id="2147483678" r:id="rId12"/>
    <p:sldLayoutId id="2147483667" r:id="rId13"/>
    <p:sldLayoutId id="2147483669" r:id="rId14"/>
    <p:sldLayoutId id="2147483668" r:id="rId15"/>
    <p:sldLayoutId id="2147483670" r:id="rId16"/>
    <p:sldLayoutId id="2147483679" r:id="rId17"/>
    <p:sldLayoutId id="2147483671" r:id="rId18"/>
    <p:sldLayoutId id="2147483672" r:id="rId19"/>
    <p:sldLayoutId id="2147483673" r:id="rId20"/>
    <p:sldLayoutId id="2147483674" r:id="rId21"/>
    <p:sldLayoutId id="2147483675" r:id="rId22"/>
  </p:sldLayoutIdLst>
  <p:hf hdr="0" ftr="0" dt="0"/>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1"/>
        </a:buClr>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hyperlink" Target="https://careconcern.co.uk/" TargetMode="Externa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91F7DB7-25CE-8045-6D29-8942E0280623}"/>
              </a:ext>
            </a:extLst>
          </p:cNvPr>
          <p:cNvSpPr>
            <a:spLocks noGrp="1"/>
          </p:cNvSpPr>
          <p:nvPr>
            <p:ph type="subTitle" idx="1"/>
          </p:nvPr>
        </p:nvSpPr>
        <p:spPr>
          <a:xfrm>
            <a:off x="1524000" y="3964332"/>
            <a:ext cx="9144000" cy="1655762"/>
          </a:xfrm>
        </p:spPr>
        <p:txBody>
          <a:bodyPr vert="horz" lIns="91440" tIns="45720" rIns="91440" bIns="45720" rtlCol="0" anchor="t">
            <a:normAutofit/>
          </a:bodyPr>
          <a:lstStyle/>
          <a:p>
            <a:r>
              <a:rPr lang="en-GB" err="1"/>
              <a:t>Aghileh</a:t>
            </a:r>
            <a:r>
              <a:rPr lang="en-GB"/>
              <a:t> Hatami</a:t>
            </a:r>
          </a:p>
          <a:p>
            <a:r>
              <a:rPr lang="en-GB"/>
              <a:t>Registered Manager</a:t>
            </a:r>
            <a:endParaRPr lang="en-GB">
              <a:cs typeface="Calibri"/>
            </a:endParaRPr>
          </a:p>
          <a:p>
            <a:r>
              <a:rPr lang="en-GB" sz="1800">
                <a:solidFill>
                  <a:schemeClr val="bg2">
                    <a:lumMod val="10000"/>
                  </a:schemeClr>
                </a:solidFill>
                <a:cs typeface="Calibri"/>
              </a:rPr>
              <a:t>I am an Iranian qualified nurse and have been working in </a:t>
            </a:r>
            <a:r>
              <a:rPr lang="en-GB" sz="1800">
                <a:solidFill>
                  <a:schemeClr val="bg2">
                    <a:lumMod val="10000"/>
                  </a:schemeClr>
                </a:solidFill>
                <a:ea typeface="+mn-lt"/>
                <a:cs typeface="+mn-lt"/>
              </a:rPr>
              <a:t>both the clinical and community setting since 1997, and currently, I am the Registered Manager of the company. </a:t>
            </a:r>
            <a:endParaRPr lang="en-GB" sz="1800">
              <a:solidFill>
                <a:schemeClr val="bg2">
                  <a:lumMod val="10000"/>
                </a:schemeClr>
              </a:solidFill>
              <a:cs typeface="Calibri"/>
            </a:endParaRPr>
          </a:p>
        </p:txBody>
      </p:sp>
      <p:sp>
        <p:nvSpPr>
          <p:cNvPr id="4" name="Slide Number Placeholder 3">
            <a:extLst>
              <a:ext uri="{FF2B5EF4-FFF2-40B4-BE49-F238E27FC236}">
                <a16:creationId xmlns:a16="http://schemas.microsoft.com/office/drawing/2014/main" id="{2C768058-6FB2-7E3A-DE2C-02065086AA86}"/>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FCFFA68B-AD25-4303-BD32-74E90C8A00F8}" type="slidenum">
              <a:rPr lang="en-GB" smtClean="0"/>
              <a:pPr>
                <a:spcAft>
                  <a:spcPts val="600"/>
                </a:spcAft>
              </a:pPr>
              <a:t>1</a:t>
            </a:fld>
            <a:endParaRPr lang="en-GB"/>
          </a:p>
        </p:txBody>
      </p:sp>
    </p:spTree>
    <p:extLst>
      <p:ext uri="{BB962C8B-B14F-4D97-AF65-F5344CB8AC3E}">
        <p14:creationId xmlns:p14="http://schemas.microsoft.com/office/powerpoint/2010/main" val="2493759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BED4142F-0505-DE6B-8DD8-BBB5B09FC0D5}"/>
              </a:ext>
            </a:extLst>
          </p:cNvPr>
          <p:cNvSpPr>
            <a:spLocks noGrp="1"/>
          </p:cNvSpPr>
          <p:nvPr>
            <p:ph type="title"/>
          </p:nvPr>
        </p:nvSpPr>
        <p:spPr>
          <a:xfrm>
            <a:off x="838200" y="365126"/>
            <a:ext cx="4941498" cy="902958"/>
          </a:xfrm>
        </p:spPr>
        <p:txBody>
          <a:bodyPr vert="horz" lIns="91440" tIns="45720" rIns="91440" bIns="45720" rtlCol="0" anchor="ctr">
            <a:normAutofit/>
          </a:bodyPr>
          <a:lstStyle/>
          <a:p>
            <a:r>
              <a:rPr lang="en-US"/>
              <a:t>Care Concern Homecare Ltd</a:t>
            </a:r>
          </a:p>
        </p:txBody>
      </p:sp>
      <p:sp>
        <p:nvSpPr>
          <p:cNvPr id="9" name="TextBox 1">
            <a:extLst>
              <a:ext uri="{FF2B5EF4-FFF2-40B4-BE49-F238E27FC236}">
                <a16:creationId xmlns:a16="http://schemas.microsoft.com/office/drawing/2014/main" id="{0745155B-4EAE-C836-8F1C-E27166653ED2}"/>
              </a:ext>
            </a:extLst>
          </p:cNvPr>
          <p:cNvSpPr txBox="1"/>
          <p:nvPr/>
        </p:nvSpPr>
        <p:spPr>
          <a:xfrm>
            <a:off x="308518" y="1522912"/>
            <a:ext cx="6511959" cy="2414515"/>
          </a:xfrm>
          <a:prstGeom prst="rect">
            <a:avLst/>
          </a:prstGeom>
        </p:spPr>
        <p:txBody>
          <a:bodyPr rot="0" spcFirstLastPara="0" vert="horz" lIns="91440" tIns="45720" rIns="91440" bIns="45720" numCol="1" spcCol="0" rtlCol="0" fromWordArt="0" anchor="t" anchorCtr="0" forceAA="0" compatLnSpc="1">
            <a:prstTxWarp prst="textNoShape">
              <a:avLst/>
            </a:prstTxWarp>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indent="-228600" algn="just">
              <a:lnSpc>
                <a:spcPct val="90000"/>
              </a:lnSpc>
              <a:spcBef>
                <a:spcPts val="1000"/>
              </a:spcBef>
              <a:buClr>
                <a:schemeClr val="accent1"/>
              </a:buClr>
              <a:buFont typeface="Arial" panose="020B0604020202020204" pitchFamily="34" charset="0"/>
              <a:buChar char="•"/>
            </a:pPr>
            <a:r>
              <a:rPr lang="en-US">
                <a:solidFill>
                  <a:schemeClr val="bg2">
                    <a:lumMod val="10000"/>
                  </a:schemeClr>
                </a:solidFill>
              </a:rPr>
              <a:t>Care Concern was founded in 1993. The company has seen the implementation of regulations and seen them evolve to where we are today. During this time, we had to keep improving and continuously develop our skills and knowledge, but ultimately the foundation of our care provision has always rested in getting the fundamental part right. What this means is putting the client at the center of care and responding to their care needs efficiently, promptly, and competently. </a:t>
            </a:r>
            <a:endParaRPr lang="en-US">
              <a:solidFill>
                <a:schemeClr val="bg2">
                  <a:lumMod val="10000"/>
                </a:schemeClr>
              </a:solidFill>
              <a:ea typeface="Calibri"/>
              <a:cs typeface="Calibri"/>
            </a:endParaRPr>
          </a:p>
          <a:p>
            <a:pPr indent="-228600">
              <a:lnSpc>
                <a:spcPct val="90000"/>
              </a:lnSpc>
              <a:spcBef>
                <a:spcPts val="1000"/>
              </a:spcBef>
              <a:buClr>
                <a:schemeClr val="accent1"/>
              </a:buClr>
              <a:buFont typeface="Arial" panose="020B0604020202020204" pitchFamily="34" charset="0"/>
              <a:buChar char="•"/>
            </a:pPr>
            <a:endParaRPr lang="en-US"/>
          </a:p>
          <a:p>
            <a:pPr indent="-228600">
              <a:lnSpc>
                <a:spcPct val="90000"/>
              </a:lnSpc>
              <a:spcBef>
                <a:spcPts val="1000"/>
              </a:spcBef>
              <a:buClr>
                <a:schemeClr val="accent1"/>
              </a:buClr>
              <a:buFont typeface="Arial" panose="020B0604020202020204" pitchFamily="34" charset="0"/>
              <a:buChar char="•"/>
            </a:pPr>
            <a:endParaRPr lang="en-US"/>
          </a:p>
          <a:p>
            <a:pPr indent="-228600">
              <a:lnSpc>
                <a:spcPct val="90000"/>
              </a:lnSpc>
              <a:spcBef>
                <a:spcPts val="1000"/>
              </a:spcBef>
              <a:buClr>
                <a:schemeClr val="accent1"/>
              </a:buClr>
              <a:buFont typeface="Arial" panose="020B0604020202020204" pitchFamily="34" charset="0"/>
              <a:buChar char="•"/>
            </a:pPr>
            <a:endParaRPr lang="en-US"/>
          </a:p>
          <a:p>
            <a:pPr indent="-228600">
              <a:lnSpc>
                <a:spcPct val="90000"/>
              </a:lnSpc>
              <a:spcBef>
                <a:spcPts val="1000"/>
              </a:spcBef>
              <a:buClr>
                <a:schemeClr val="accent1"/>
              </a:buClr>
              <a:buFont typeface="Arial" panose="020B0604020202020204" pitchFamily="34" charset="0"/>
              <a:buChar char="•"/>
            </a:pPr>
            <a:endParaRPr lang="en-US"/>
          </a:p>
          <a:p>
            <a:pPr indent="-228600">
              <a:lnSpc>
                <a:spcPct val="90000"/>
              </a:lnSpc>
              <a:spcBef>
                <a:spcPts val="1000"/>
              </a:spcBef>
              <a:buClr>
                <a:schemeClr val="accent1"/>
              </a:buClr>
              <a:buFont typeface="Arial" panose="020B0604020202020204" pitchFamily="34" charset="0"/>
              <a:buChar char="•"/>
            </a:pPr>
            <a:endParaRPr lang="en-US"/>
          </a:p>
        </p:txBody>
      </p:sp>
      <p:sp>
        <p:nvSpPr>
          <p:cNvPr id="6" name="Slide Number Placeholder 5">
            <a:extLst>
              <a:ext uri="{FF2B5EF4-FFF2-40B4-BE49-F238E27FC236}">
                <a16:creationId xmlns:a16="http://schemas.microsoft.com/office/drawing/2014/main" id="{66F274DB-0B73-42AF-8890-A6039020065E}"/>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FCFFA68B-AD25-4303-BD32-74E90C8A00F8}" type="slidenum">
              <a:rPr lang="en-GB" smtClean="0"/>
              <a:pPr>
                <a:spcAft>
                  <a:spcPts val="600"/>
                </a:spcAft>
              </a:pPr>
              <a:t>2</a:t>
            </a:fld>
            <a:endParaRPr lang="en-GB"/>
          </a:p>
        </p:txBody>
      </p:sp>
      <p:pic>
        <p:nvPicPr>
          <p:cNvPr id="8" name="Picture 8" descr="Graphical user interface, text, application, chat or text message&#10;&#10;Description automatically generated">
            <a:extLst>
              <a:ext uri="{FF2B5EF4-FFF2-40B4-BE49-F238E27FC236}">
                <a16:creationId xmlns:a16="http://schemas.microsoft.com/office/drawing/2014/main" id="{BA977A77-8722-A942-D701-2A8AF50B6D2E}"/>
              </a:ext>
            </a:extLst>
          </p:cNvPr>
          <p:cNvPicPr>
            <a:picLocks noChangeAspect="1"/>
          </p:cNvPicPr>
          <p:nvPr/>
        </p:nvPicPr>
        <p:blipFill>
          <a:blip r:embed="rId2"/>
          <a:stretch>
            <a:fillRect/>
          </a:stretch>
        </p:blipFill>
        <p:spPr>
          <a:xfrm>
            <a:off x="6771150" y="4243857"/>
            <a:ext cx="5077021" cy="2111434"/>
          </a:xfrm>
          <a:prstGeom prst="rect">
            <a:avLst/>
          </a:prstGeom>
          <a:noFill/>
        </p:spPr>
      </p:pic>
    </p:spTree>
    <p:extLst>
      <p:ext uri="{BB962C8B-B14F-4D97-AF65-F5344CB8AC3E}">
        <p14:creationId xmlns:p14="http://schemas.microsoft.com/office/powerpoint/2010/main" val="1594163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9B966533-7282-F7F3-2A6C-BCE1C300E6A3}"/>
              </a:ext>
            </a:extLst>
          </p:cNvPr>
          <p:cNvSpPr>
            <a:spLocks noGrp="1"/>
          </p:cNvSpPr>
          <p:nvPr>
            <p:ph type="ctrTitle"/>
          </p:nvPr>
        </p:nvSpPr>
        <p:spPr>
          <a:xfrm>
            <a:off x="838200" y="2481765"/>
            <a:ext cx="4984630" cy="947235"/>
          </a:xfrm>
        </p:spPr>
        <p:txBody>
          <a:bodyPr/>
          <a:lstStyle/>
          <a:p>
            <a:r>
              <a:rPr lang="en-US">
                <a:cs typeface="Calibri Light"/>
              </a:rPr>
              <a:t>Our values</a:t>
            </a:r>
            <a:endParaRPr lang="en-US"/>
          </a:p>
        </p:txBody>
      </p:sp>
      <p:sp>
        <p:nvSpPr>
          <p:cNvPr id="4" name="Slide Number Placeholder 3">
            <a:extLst>
              <a:ext uri="{FF2B5EF4-FFF2-40B4-BE49-F238E27FC236}">
                <a16:creationId xmlns:a16="http://schemas.microsoft.com/office/drawing/2014/main" id="{225DC839-E444-A140-1314-A06FAED67375}"/>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FCFFA68B-AD25-4303-BD32-74E90C8A00F8}" type="slidenum">
              <a:rPr lang="en-GB" smtClean="0"/>
              <a:pPr>
                <a:spcAft>
                  <a:spcPts val="600"/>
                </a:spcAft>
              </a:pPr>
              <a:t>3</a:t>
            </a:fld>
            <a:endParaRPr lang="en-GB"/>
          </a:p>
        </p:txBody>
      </p:sp>
      <p:pic>
        <p:nvPicPr>
          <p:cNvPr id="6" name="Picture 15" descr="Graphical user interface, text, application&#10;&#10;Description automatically generated">
            <a:extLst>
              <a:ext uri="{FF2B5EF4-FFF2-40B4-BE49-F238E27FC236}">
                <a16:creationId xmlns:a16="http://schemas.microsoft.com/office/drawing/2014/main" id="{F4B8B929-D02B-CAB5-6BE5-883F5DF7D920}"/>
              </a:ext>
            </a:extLst>
          </p:cNvPr>
          <p:cNvPicPr>
            <a:picLocks noChangeAspect="1"/>
          </p:cNvPicPr>
          <p:nvPr/>
        </p:nvPicPr>
        <p:blipFill>
          <a:blip r:embed="rId2"/>
          <a:stretch>
            <a:fillRect/>
          </a:stretch>
        </p:blipFill>
        <p:spPr>
          <a:xfrm>
            <a:off x="6180522" y="0"/>
            <a:ext cx="5846443" cy="6857999"/>
          </a:xfrm>
          <a:prstGeom prst="rect">
            <a:avLst/>
          </a:prstGeom>
          <a:noFill/>
        </p:spPr>
      </p:pic>
    </p:spTree>
    <p:extLst>
      <p:ext uri="{BB962C8B-B14F-4D97-AF65-F5344CB8AC3E}">
        <p14:creationId xmlns:p14="http://schemas.microsoft.com/office/powerpoint/2010/main" val="349329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4E8688E-2FED-4AC6-9C66-439FB24C666B}"/>
              </a:ext>
            </a:extLst>
          </p:cNvPr>
          <p:cNvSpPr>
            <a:spLocks noGrp="1"/>
          </p:cNvSpPr>
          <p:nvPr>
            <p:ph type="ctrTitle"/>
          </p:nvPr>
        </p:nvSpPr>
        <p:spPr>
          <a:xfrm>
            <a:off x="1524000" y="3190497"/>
            <a:ext cx="9100705" cy="1625601"/>
          </a:xfrm>
        </p:spPr>
        <p:txBody>
          <a:bodyPr>
            <a:normAutofit/>
          </a:bodyPr>
          <a:lstStyle/>
          <a:p>
            <a:r>
              <a:rPr lang="en-GB">
                <a:cs typeface="Calibri Light"/>
              </a:rPr>
              <a:t>How we managed to maintain our Outstanding Rating </a:t>
            </a:r>
            <a:endParaRPr lang="en-GB"/>
          </a:p>
        </p:txBody>
      </p:sp>
      <p:sp>
        <p:nvSpPr>
          <p:cNvPr id="6" name="Slide Number Placeholder 5">
            <a:extLst>
              <a:ext uri="{FF2B5EF4-FFF2-40B4-BE49-F238E27FC236}">
                <a16:creationId xmlns:a16="http://schemas.microsoft.com/office/drawing/2014/main" id="{66F274DB-0B73-42AF-8890-A6039020065E}"/>
              </a:ext>
            </a:extLst>
          </p:cNvPr>
          <p:cNvSpPr>
            <a:spLocks noGrp="1"/>
          </p:cNvSpPr>
          <p:nvPr>
            <p:ph type="sldNum" sz="quarter" idx="12"/>
          </p:nvPr>
        </p:nvSpPr>
        <p:spPr/>
        <p:txBody>
          <a:bodyPr/>
          <a:lstStyle/>
          <a:p>
            <a:fld id="{FCFFA68B-AD25-4303-BD32-74E90C8A00F8}" type="slidenum">
              <a:rPr lang="en-GB" smtClean="0"/>
              <a:t>4</a:t>
            </a:fld>
            <a:endParaRPr lang="en-GB"/>
          </a:p>
        </p:txBody>
      </p:sp>
    </p:spTree>
    <p:extLst>
      <p:ext uri="{BB962C8B-B14F-4D97-AF65-F5344CB8AC3E}">
        <p14:creationId xmlns:p14="http://schemas.microsoft.com/office/powerpoint/2010/main" val="2730795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925958F1-9CC0-5FAF-846B-4093476362E2}"/>
              </a:ext>
            </a:extLst>
          </p:cNvPr>
          <p:cNvSpPr>
            <a:spLocks noGrp="1"/>
          </p:cNvSpPr>
          <p:nvPr>
            <p:ph type="title"/>
          </p:nvPr>
        </p:nvSpPr>
        <p:spPr>
          <a:xfrm>
            <a:off x="838200" y="365126"/>
            <a:ext cx="4941498" cy="902958"/>
          </a:xfrm>
        </p:spPr>
        <p:txBody>
          <a:bodyPr anchor="ctr">
            <a:normAutofit/>
          </a:bodyPr>
          <a:lstStyle/>
          <a:p>
            <a:r>
              <a:rPr lang="en-US"/>
              <a:t>Our key to success </a:t>
            </a:r>
          </a:p>
        </p:txBody>
      </p:sp>
      <p:sp>
        <p:nvSpPr>
          <p:cNvPr id="14" name="Content Placeholder 2">
            <a:extLst>
              <a:ext uri="{FF2B5EF4-FFF2-40B4-BE49-F238E27FC236}">
                <a16:creationId xmlns:a16="http://schemas.microsoft.com/office/drawing/2014/main" id="{DD3C1705-AACD-2CB8-6293-1EED72ED6EAB}"/>
              </a:ext>
            </a:extLst>
          </p:cNvPr>
          <p:cNvSpPr>
            <a:spLocks noGrp="1"/>
          </p:cNvSpPr>
          <p:nvPr>
            <p:ph idx="1"/>
          </p:nvPr>
        </p:nvSpPr>
        <p:spPr>
          <a:xfrm>
            <a:off x="838200" y="1299889"/>
            <a:ext cx="4941498" cy="4505367"/>
          </a:xfrm>
        </p:spPr>
        <p:txBody>
          <a:bodyPr vert="horz" lIns="91440" tIns="45720" rIns="91440" bIns="45720" rtlCol="0" anchor="t">
            <a:normAutofit/>
          </a:bodyPr>
          <a:lstStyle/>
          <a:p>
            <a:r>
              <a:rPr lang="en-US" b="1"/>
              <a:t>Communication &amp; Prompt Information Sharing</a:t>
            </a:r>
          </a:p>
          <a:p>
            <a:r>
              <a:rPr lang="en-US" b="1"/>
              <a:t>Time Management &amp; Prioritizing</a:t>
            </a:r>
          </a:p>
          <a:p>
            <a:r>
              <a:rPr lang="en-US" b="1"/>
              <a:t>Staffing &amp; Training</a:t>
            </a:r>
          </a:p>
          <a:p>
            <a:r>
              <a:rPr lang="en-US" b="1"/>
              <a:t>Group Discussion &amp; Decision Making</a:t>
            </a:r>
          </a:p>
          <a:p>
            <a:r>
              <a:rPr lang="en-US" b="1"/>
              <a:t>Staff support, Peer support, Phone calls </a:t>
            </a:r>
          </a:p>
          <a:p>
            <a:r>
              <a:rPr lang="en-US" b="1"/>
              <a:t>Digital system, Innovation &amp; Virtual meetings</a:t>
            </a:r>
            <a:endParaRPr lang="en-US" b="1">
              <a:ea typeface="Calibri"/>
              <a:cs typeface="Calibri"/>
            </a:endParaRPr>
          </a:p>
          <a:p>
            <a:r>
              <a:rPr lang="en-US" b="1"/>
              <a:t>Keeping up to date &amp; right PPE</a:t>
            </a:r>
            <a:endParaRPr lang="en-US" b="1">
              <a:ea typeface="Calibri"/>
              <a:cs typeface="Calibri"/>
            </a:endParaRPr>
          </a:p>
          <a:p>
            <a:r>
              <a:rPr lang="en-US" b="1">
                <a:ea typeface="Calibri"/>
                <a:cs typeface="Calibri"/>
              </a:rPr>
              <a:t>Communicating with our CQC inspector </a:t>
            </a:r>
            <a:endParaRPr lang="en-US" b="1"/>
          </a:p>
          <a:p>
            <a:r>
              <a:rPr lang="en-US" b="1"/>
              <a:t>Working efficiently with other professionals </a:t>
            </a:r>
          </a:p>
          <a:p>
            <a:r>
              <a:rPr lang="en-US" b="1"/>
              <a:t>Reflecting &amp; Learning from mistakes</a:t>
            </a:r>
          </a:p>
          <a:p>
            <a:r>
              <a:rPr lang="en-US" b="1"/>
              <a:t>Personal Development &amp; Building Personal skills (resilience &amp; empathy)</a:t>
            </a:r>
            <a:endParaRPr lang="en-US"/>
          </a:p>
          <a:p>
            <a:endParaRPr lang="en-US" b="1">
              <a:ea typeface="Calibri"/>
              <a:cs typeface="Calibri"/>
            </a:endParaRPr>
          </a:p>
          <a:p>
            <a:endParaRPr lang="en-US" b="1"/>
          </a:p>
          <a:p>
            <a:endParaRPr lang="en-US" b="1">
              <a:ea typeface="Calibri"/>
              <a:cs typeface="Calibri"/>
            </a:endParaRPr>
          </a:p>
          <a:p>
            <a:endParaRPr lang="en-US"/>
          </a:p>
          <a:p>
            <a:endParaRPr lang="en-US">
              <a:ea typeface="Calibri"/>
              <a:cs typeface="Calibri"/>
            </a:endParaRPr>
          </a:p>
        </p:txBody>
      </p:sp>
      <p:sp>
        <p:nvSpPr>
          <p:cNvPr id="3" name="Slide Number Placeholder 2">
            <a:extLst>
              <a:ext uri="{FF2B5EF4-FFF2-40B4-BE49-F238E27FC236}">
                <a16:creationId xmlns:a16="http://schemas.microsoft.com/office/drawing/2014/main" id="{9F6C47CD-E2EA-CF77-CBC5-BE87370A274A}"/>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FCFFA68B-AD25-4303-BD32-74E90C8A00F8}" type="slidenum">
              <a:rPr lang="en-GB" dirty="0" smtClean="0"/>
              <a:pPr>
                <a:spcAft>
                  <a:spcPts val="600"/>
                </a:spcAft>
              </a:pPr>
              <a:t>5</a:t>
            </a:fld>
            <a:endParaRPr lang="en-GB"/>
          </a:p>
        </p:txBody>
      </p:sp>
      <p:pic>
        <p:nvPicPr>
          <p:cNvPr id="8" name="Picture 8" descr="Graphical user interface, application&#10;&#10;Description automatically generated">
            <a:extLst>
              <a:ext uri="{FF2B5EF4-FFF2-40B4-BE49-F238E27FC236}">
                <a16:creationId xmlns:a16="http://schemas.microsoft.com/office/drawing/2014/main" id="{3F7861A4-BEE3-9506-DAD1-D96208CB2868}"/>
              </a:ext>
            </a:extLst>
          </p:cNvPr>
          <p:cNvPicPr>
            <a:picLocks noGrp="1" noChangeAspect="1"/>
          </p:cNvPicPr>
          <p:nvPr>
            <p:ph type="pic" idx="13"/>
          </p:nvPr>
        </p:nvPicPr>
        <p:blipFill rotWithShape="1">
          <a:blip r:embed="rId2"/>
          <a:stretch/>
        </p:blipFill>
        <p:spPr>
          <a:xfrm>
            <a:off x="6231957" y="102219"/>
            <a:ext cx="5743573" cy="6616390"/>
          </a:xfrm>
          <a:noFill/>
        </p:spPr>
      </p:pic>
    </p:spTree>
    <p:extLst>
      <p:ext uri="{BB962C8B-B14F-4D97-AF65-F5344CB8AC3E}">
        <p14:creationId xmlns:p14="http://schemas.microsoft.com/office/powerpoint/2010/main" val="3204782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22E90656-75BE-4C87-B57E-E973CFD599A1}"/>
              </a:ext>
            </a:extLst>
          </p:cNvPr>
          <p:cNvSpPr>
            <a:spLocks noGrp="1"/>
          </p:cNvSpPr>
          <p:nvPr>
            <p:ph type="title"/>
          </p:nvPr>
        </p:nvSpPr>
        <p:spPr>
          <a:xfrm>
            <a:off x="838200" y="365126"/>
            <a:ext cx="10515600" cy="902958"/>
          </a:xfrm>
        </p:spPr>
        <p:txBody>
          <a:bodyPr anchor="ctr">
            <a:normAutofit/>
          </a:bodyPr>
          <a:lstStyle/>
          <a:p>
            <a:r>
              <a:rPr lang="en-GB"/>
              <a:t>What we have learnt </a:t>
            </a:r>
            <a:endParaRPr lang="en-US"/>
          </a:p>
        </p:txBody>
      </p:sp>
      <p:sp>
        <p:nvSpPr>
          <p:cNvPr id="3" name="Slide Number Placeholder 2">
            <a:extLst>
              <a:ext uri="{FF2B5EF4-FFF2-40B4-BE49-F238E27FC236}">
                <a16:creationId xmlns:a16="http://schemas.microsoft.com/office/drawing/2014/main" id="{2139C0C7-C205-4144-BACE-3216F646F0BE}"/>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FCFFA68B-AD25-4303-BD32-74E90C8A00F8}" type="slidenum">
              <a:rPr lang="en-GB" smtClean="0"/>
              <a:pPr>
                <a:spcAft>
                  <a:spcPts val="600"/>
                </a:spcAft>
              </a:pPr>
              <a:t>6</a:t>
            </a:fld>
            <a:endParaRPr lang="en-GB"/>
          </a:p>
        </p:txBody>
      </p:sp>
      <p:graphicFrame>
        <p:nvGraphicFramePr>
          <p:cNvPr id="24" name="Content Placeholder 2">
            <a:extLst>
              <a:ext uri="{FF2B5EF4-FFF2-40B4-BE49-F238E27FC236}">
                <a16:creationId xmlns:a16="http://schemas.microsoft.com/office/drawing/2014/main" id="{CC3A5EE8-3ED1-AB55-74AE-2911ED6557AC}"/>
              </a:ext>
            </a:extLst>
          </p:cNvPr>
          <p:cNvGraphicFramePr>
            <a:graphicFrameLocks noGrp="1"/>
          </p:cNvGraphicFramePr>
          <p:nvPr>
            <p:ph idx="1"/>
            <p:extLst>
              <p:ext uri="{D42A27DB-BD31-4B8C-83A1-F6EECF244321}">
                <p14:modId xmlns:p14="http://schemas.microsoft.com/office/powerpoint/2010/main" val="3271646834"/>
              </p:ext>
            </p:extLst>
          </p:nvPr>
        </p:nvGraphicFramePr>
        <p:xfrm>
          <a:off x="615176" y="1130622"/>
          <a:ext cx="11231136" cy="48511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1025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35B7A89-E738-4957-B752-5133C1C81F4D}"/>
              </a:ext>
            </a:extLst>
          </p:cNvPr>
          <p:cNvSpPr>
            <a:spLocks noGrp="1"/>
          </p:cNvSpPr>
          <p:nvPr>
            <p:ph type="title"/>
          </p:nvPr>
        </p:nvSpPr>
        <p:spPr/>
        <p:txBody>
          <a:bodyPr/>
          <a:lstStyle/>
          <a:p>
            <a:r>
              <a:rPr lang="en-GB">
                <a:cs typeface="Calibri Light"/>
              </a:rPr>
              <a:t>Any questions?</a:t>
            </a:r>
          </a:p>
        </p:txBody>
      </p:sp>
      <p:sp>
        <p:nvSpPr>
          <p:cNvPr id="5" name="Slide Number Placeholder 4">
            <a:extLst>
              <a:ext uri="{FF2B5EF4-FFF2-40B4-BE49-F238E27FC236}">
                <a16:creationId xmlns:a16="http://schemas.microsoft.com/office/drawing/2014/main" id="{5A24DD2F-BE33-4D78-8CC2-1FF8B922DB55}"/>
              </a:ext>
            </a:extLst>
          </p:cNvPr>
          <p:cNvSpPr>
            <a:spLocks noGrp="1"/>
          </p:cNvSpPr>
          <p:nvPr>
            <p:ph type="sldNum" sz="quarter" idx="12"/>
          </p:nvPr>
        </p:nvSpPr>
        <p:spPr/>
        <p:txBody>
          <a:bodyPr/>
          <a:lstStyle/>
          <a:p>
            <a:fld id="{FCFFA68B-AD25-4303-BD32-74E90C8A00F8}" type="slidenum">
              <a:rPr lang="en-GB" smtClean="0"/>
              <a:t>7</a:t>
            </a:fld>
            <a:endParaRPr lang="en-GB"/>
          </a:p>
        </p:txBody>
      </p:sp>
    </p:spTree>
    <p:extLst>
      <p:ext uri="{BB962C8B-B14F-4D97-AF65-F5344CB8AC3E}">
        <p14:creationId xmlns:p14="http://schemas.microsoft.com/office/powerpoint/2010/main" val="2901117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C7C2ED7-0D6A-428B-933C-1C7603254E9C}"/>
              </a:ext>
            </a:extLst>
          </p:cNvPr>
          <p:cNvSpPr>
            <a:spLocks noGrp="1"/>
          </p:cNvSpPr>
          <p:nvPr>
            <p:ph type="sldNum" sz="quarter" idx="12"/>
          </p:nvPr>
        </p:nvSpPr>
        <p:spPr/>
        <p:txBody>
          <a:bodyPr/>
          <a:lstStyle/>
          <a:p>
            <a:fld id="{FCFFA68B-AD25-4303-BD32-74E90C8A00F8}" type="slidenum">
              <a:rPr lang="en-GB" smtClean="0"/>
              <a:t>8</a:t>
            </a:fld>
            <a:endParaRPr lang="en-GB"/>
          </a:p>
        </p:txBody>
      </p:sp>
      <p:sp>
        <p:nvSpPr>
          <p:cNvPr id="4" name="TextBox 3">
            <a:extLst>
              <a:ext uri="{FF2B5EF4-FFF2-40B4-BE49-F238E27FC236}">
                <a16:creationId xmlns:a16="http://schemas.microsoft.com/office/drawing/2014/main" id="{08BAA513-A98E-4D7B-9BB9-FE9B11DC6B8F}"/>
              </a:ext>
            </a:extLst>
          </p:cNvPr>
          <p:cNvSpPr txBox="1"/>
          <p:nvPr/>
        </p:nvSpPr>
        <p:spPr>
          <a:xfrm>
            <a:off x="3022384" y="2990850"/>
            <a:ext cx="6330080" cy="1200329"/>
          </a:xfrm>
          <a:prstGeom prst="rect">
            <a:avLst/>
          </a:prstGeom>
          <a:noFill/>
        </p:spPr>
        <p:txBody>
          <a:bodyPr wrap="square" lIns="91440" tIns="45720" rIns="91440" bIns="45720" rtlCol="0" anchor="t">
            <a:spAutoFit/>
          </a:bodyPr>
          <a:lstStyle/>
          <a:p>
            <a:r>
              <a:rPr lang="en-GB">
                <a:cs typeface="Calibri"/>
              </a:rPr>
              <a:t>Check our website:</a:t>
            </a:r>
          </a:p>
          <a:p>
            <a:r>
              <a:rPr lang="en-GB">
                <a:ea typeface="+mn-lt"/>
                <a:cs typeface="+mn-lt"/>
                <a:hlinkClick r:id="rId2"/>
              </a:rPr>
              <a:t>https://careconcern.co.uk/</a:t>
            </a:r>
            <a:endParaRPr lang="en-GB">
              <a:ea typeface="+mn-lt"/>
              <a:cs typeface="+mn-lt"/>
            </a:endParaRPr>
          </a:p>
          <a:p>
            <a:endParaRPr lang="en-GB">
              <a:cs typeface="Calibri"/>
            </a:endParaRPr>
          </a:p>
          <a:p>
            <a:r>
              <a:rPr lang="en-GB">
                <a:cs typeface="Calibri"/>
              </a:rPr>
              <a:t>Contact number: 02039416080</a:t>
            </a:r>
            <a:endParaRPr lang="en-GB"/>
          </a:p>
        </p:txBody>
      </p:sp>
    </p:spTree>
    <p:extLst>
      <p:ext uri="{BB962C8B-B14F-4D97-AF65-F5344CB8AC3E}">
        <p14:creationId xmlns:p14="http://schemas.microsoft.com/office/powerpoint/2010/main" val="3134879345"/>
      </p:ext>
    </p:extLst>
  </p:cSld>
  <p:clrMapOvr>
    <a:masterClrMapping/>
  </p:clrMapOvr>
</p:sld>
</file>

<file path=ppt/theme/theme1.xml><?xml version="1.0" encoding="utf-8"?>
<a:theme xmlns:a="http://schemas.openxmlformats.org/drawingml/2006/main" name="Care Concern Homecare">
  <a:themeElements>
    <a:clrScheme name="Care Concern">
      <a:dk1>
        <a:srgbClr val="333F48"/>
      </a:dk1>
      <a:lt1>
        <a:sysClr val="window" lastClr="FFFFFF"/>
      </a:lt1>
      <a:dk2>
        <a:srgbClr val="003057"/>
      </a:dk2>
      <a:lt2>
        <a:srgbClr val="E7E6E6"/>
      </a:lt2>
      <a:accent1>
        <a:srgbClr val="FF7F41"/>
      </a:accent1>
      <a:accent2>
        <a:srgbClr val="59CBE8"/>
      </a:accent2>
      <a:accent3>
        <a:srgbClr val="7C878E"/>
      </a:accent3>
      <a:accent4>
        <a:srgbClr val="FFC000"/>
      </a:accent4>
      <a:accent5>
        <a:srgbClr val="5B9BD5"/>
      </a:accent5>
      <a:accent6>
        <a:srgbClr val="70AD47"/>
      </a:accent6>
      <a:hlink>
        <a:srgbClr val="003057"/>
      </a:hlink>
      <a:folHlink>
        <a:srgbClr val="003057"/>
      </a:folHlink>
    </a:clrScheme>
    <a:fontScheme name="Care Concern">
      <a:majorFont>
        <a:latin typeface="Calibri Light"/>
        <a:ea typeface=""/>
        <a:cs typeface=""/>
      </a:majorFont>
      <a:minorFont>
        <a:latin typeface="Calibri"/>
        <a:ea typeface=""/>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re Concern Homecare" id="{A7FDBB62-79E8-40AD-AE0C-54F8F8918508}" vid="{4AF6E7FF-245F-4273-A699-B58181C0D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7D04B10CB32A647BB44BF89278F2C91" ma:contentTypeVersion="13" ma:contentTypeDescription="Create a new document." ma:contentTypeScope="" ma:versionID="3943ad07cce907597a44fd8e29d1a9f6">
  <xsd:schema xmlns:xsd="http://www.w3.org/2001/XMLSchema" xmlns:xs="http://www.w3.org/2001/XMLSchema" xmlns:p="http://schemas.microsoft.com/office/2006/metadata/properties" xmlns:ns2="777e6238-ad31-4461-9efe-b4235bb2ac98" xmlns:ns3="b7355c4d-144a-4e09-aeab-9ad1662c8134" targetNamespace="http://schemas.microsoft.com/office/2006/metadata/properties" ma:root="true" ma:fieldsID="85c09fb52a845a3c7030b10e2f120d25" ns2:_="" ns3:_="">
    <xsd:import namespace="777e6238-ad31-4461-9efe-b4235bb2ac98"/>
    <xsd:import namespace="b7355c4d-144a-4e09-aeab-9ad1662c813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7e6238-ad31-4461-9efe-b4235bb2ac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7355c4d-144a-4e09-aeab-9ad1662c813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0D80DF-7BA9-44E7-9919-2F3360135E3C}">
  <ds:schemaRefs>
    <ds:schemaRef ds:uri="http://schemas.microsoft.com/sharepoint/v3/contenttype/forms"/>
  </ds:schemaRefs>
</ds:datastoreItem>
</file>

<file path=customXml/itemProps2.xml><?xml version="1.0" encoding="utf-8"?>
<ds:datastoreItem xmlns:ds="http://schemas.openxmlformats.org/officeDocument/2006/customXml" ds:itemID="{67CED747-FEA7-4518-ADBD-28FB291D143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AD975842-A1AE-485B-AFCB-3962177A4983}">
  <ds:schemaRefs>
    <ds:schemaRef ds:uri="777e6238-ad31-4461-9efe-b4235bb2ac98"/>
    <ds:schemaRef ds:uri="b7355c4d-144a-4e09-aeab-9ad1662c813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Care Concern Homecare</Template>
  <TotalTime>0</TotalTime>
  <Words>372</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Care Concern Homecare</vt:lpstr>
      <vt:lpstr>PowerPoint Presentation</vt:lpstr>
      <vt:lpstr>Care Concern Homecare Ltd</vt:lpstr>
      <vt:lpstr>Our values</vt:lpstr>
      <vt:lpstr>How we managed to maintain our Outstanding Rating </vt:lpstr>
      <vt:lpstr>Our key to success </vt:lpstr>
      <vt:lpstr>What we have learnt </vt:lpstr>
      <vt:lpstr>Any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Lynne Stainthorpe</dc:creator>
  <cp:lastModifiedBy>Peter</cp:lastModifiedBy>
  <cp:revision>1</cp:revision>
  <dcterms:created xsi:type="dcterms:W3CDTF">2020-12-03T21:19:18Z</dcterms:created>
  <dcterms:modified xsi:type="dcterms:W3CDTF">2022-04-12T15:48:26Z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0x01010017D04B10CB32A647BB44BF89278F2C91</vt:lpwstr>
  </property>
</Properties>
</file>