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7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5"/>
    <p:sldMasterId id="2147483717" r:id="rId6"/>
    <p:sldMasterId id="2147483691" r:id="rId7"/>
    <p:sldMasterId id="2147483686" r:id="rId8"/>
    <p:sldMasterId id="2147483682" r:id="rId9"/>
    <p:sldMasterId id="2147483684" r:id="rId10"/>
    <p:sldMasterId id="2147483731" r:id="rId11"/>
    <p:sldMasterId id="2147483734" r:id="rId12"/>
  </p:sldMasterIdLst>
  <p:notesMasterIdLst>
    <p:notesMasterId r:id="rId22"/>
  </p:notesMasterIdLst>
  <p:handoutMasterIdLst>
    <p:handoutMasterId r:id="rId23"/>
  </p:handoutMasterIdLst>
  <p:sldIdLst>
    <p:sldId id="256" r:id="rId13"/>
    <p:sldId id="570" r:id="rId14"/>
    <p:sldId id="558" r:id="rId15"/>
    <p:sldId id="568" r:id="rId16"/>
    <p:sldId id="526" r:id="rId17"/>
    <p:sldId id="520" r:id="rId18"/>
    <p:sldId id="475" r:id="rId19"/>
    <p:sldId id="552" r:id="rId20"/>
    <p:sldId id="311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43579ED-94E3-BD88-3971-2DFB19893C5F}" name="Diane Buddery" initials="DB" userId="S::diane.buddery@skillsforcare.org.uk::61ec23e3-f336-4ab8-ae16-18782a0d395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ane Buddery" initials="DB" lastIdx="14" clrIdx="0">
    <p:extLst>
      <p:ext uri="{19B8F6BF-5375-455C-9EA6-DF929625EA0E}">
        <p15:presenceInfo xmlns:p15="http://schemas.microsoft.com/office/powerpoint/2012/main" userId="S::Diane.Buddery@skillsforcare.org.uk::61ec23e3-f336-4ab8-ae16-18782a0d39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  <a:srgbClr val="A20067"/>
    <a:srgbClr val="FFB81C"/>
    <a:srgbClr val="008C95"/>
    <a:srgbClr val="E87722"/>
    <a:srgbClr val="CACACA"/>
    <a:srgbClr val="BA0C2F"/>
    <a:srgbClr val="00A651"/>
    <a:srgbClr val="330072"/>
    <a:srgbClr val="97D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BB7367-B14F-4239-8E06-6FD474F97B4A}" v="3" dt="2022-03-10T17:07:59.4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6468" autoAdjust="0"/>
  </p:normalViewPr>
  <p:slideViewPr>
    <p:cSldViewPr snapToGrid="0">
      <p:cViewPr varScale="1">
        <p:scale>
          <a:sx n="76" d="100"/>
          <a:sy n="76" d="100"/>
        </p:scale>
        <p:origin x="2634" y="8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3.xml"/><Relationship Id="rId12" Type="http://schemas.openxmlformats.org/officeDocument/2006/relationships/slideMaster" Target="slideMasters/slideMaster8.xml"/><Relationship Id="rId17" Type="http://schemas.openxmlformats.org/officeDocument/2006/relationships/slide" Target="slides/slide5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7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10D1C5-C611-6044-ADE7-20462F95D6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678EB7-8683-3D4A-B257-9724A20B80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CB820-A449-A448-B1AD-1FAD9D18D087}" type="datetimeFigureOut">
              <a:rPr lang="en-GB" smtClean="0"/>
              <a:t>11/03/2022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0332AA-E1A7-E148-9409-B1201AB9067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609170-FEDA-1D42-9A85-9C75F30CC5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408056-F800-D243-93C1-74005A17F0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004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E30D2-496F-4335-94FD-7CD205B40B2C}" type="datetimeFigureOut">
              <a:rPr lang="en-GB" smtClean="0"/>
              <a:t>11/03/2022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B467E-689E-4776-8297-2FB7C7A995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012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EB467E-689E-4776-8297-2FB7C7A995D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159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EB467E-689E-4776-8297-2FB7C7A995D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526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EB467E-689E-4776-8297-2FB7C7A995D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253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EB467E-689E-4776-8297-2FB7C7A995D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508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EB467E-689E-4776-8297-2FB7C7A995D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089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EB467E-689E-4776-8297-2FB7C7A995D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097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EB467E-689E-4776-8297-2FB7C7A995D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0833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EB467E-689E-4776-8297-2FB7C7A995D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486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EB467E-689E-4776-8297-2FB7C7A995D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8505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27DCEC3-7146-6E4C-922B-3BC0DD4E479B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729" y="740664"/>
            <a:ext cx="6718871" cy="116986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4200" b="1">
                <a:solidFill>
                  <a:srgbClr val="005EB8"/>
                </a:solidFill>
              </a:defRPr>
            </a:lvl1pPr>
          </a:lstStyle>
          <a:p>
            <a:r>
              <a:rPr lang="en-GB"/>
              <a:t>Click to edit Master title style  </a:t>
            </a:r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3F2CC7D-1225-DC41-9E67-083702A6FF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9441" y="2325750"/>
            <a:ext cx="6718871" cy="646811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rgbClr val="005EB8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4" name="Picture 3" descr="A group of people sitting next to a person&#10;&#10;Description automatically generated">
            <a:extLst>
              <a:ext uri="{FF2B5EF4-FFF2-40B4-BE49-F238E27FC236}">
                <a16:creationId xmlns:a16="http://schemas.microsoft.com/office/drawing/2014/main" id="{4AF7D064-3FD2-8042-877F-A1141B0F1A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292838"/>
            <a:ext cx="91440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6474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107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5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27DCEC3-7146-6E4C-922B-3BC0DD4E479B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729" y="3095851"/>
            <a:ext cx="8396563" cy="666297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4200" b="1">
                <a:solidFill>
                  <a:srgbClr val="00A651"/>
                </a:solidFill>
              </a:defRPr>
            </a:lvl1pPr>
          </a:lstStyle>
          <a:p>
            <a:r>
              <a:rPr lang="en-GB"/>
              <a:t>Click to edit Master title style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97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07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6 (cherr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27DCEC3-7146-6E4C-922B-3BC0DD4E479B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729" y="3095851"/>
            <a:ext cx="8396563" cy="666297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4200" b="1">
                <a:solidFill>
                  <a:srgbClr val="BA0C2F"/>
                </a:solidFill>
              </a:defRPr>
            </a:lvl1pPr>
          </a:lstStyle>
          <a:p>
            <a:r>
              <a:rPr lang="en-GB"/>
              <a:t>Click to edit Master title style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10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07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7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27DCEC3-7146-6E4C-922B-3BC0DD4E479B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729" y="3095851"/>
            <a:ext cx="8396563" cy="666297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4200" b="1">
                <a:solidFill>
                  <a:srgbClr val="E87722"/>
                </a:solidFill>
              </a:defRPr>
            </a:lvl1pPr>
          </a:lstStyle>
          <a:p>
            <a:r>
              <a:rPr lang="en-GB"/>
              <a:t>Click to edit Master title style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78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07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357A81-478E-CA45-A841-088A0D106062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2CE2177-2335-D344-AC68-1E84A8463B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441327"/>
            <a:ext cx="7366964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2700" b="1">
                <a:solidFill>
                  <a:srgbClr val="005EB8"/>
                </a:solidFill>
              </a:defRPr>
            </a:lvl1pPr>
          </a:lstStyle>
          <a:p>
            <a:r>
              <a:rPr lang="en-GB"/>
              <a:t>Click to edit Master title style  </a:t>
            </a: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0AC26F6-B251-6C43-8652-E7DF249E74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730" y="2145794"/>
            <a:ext cx="7366964" cy="398983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5EB8"/>
              </a:buClr>
              <a:buFont typeface="Wingdings" pitchFamily="2" charset="2"/>
              <a:buNone/>
              <a:defRPr sz="1800"/>
            </a:lvl1pPr>
            <a:lvl2pPr marL="514350" indent="-171450">
              <a:buClr>
                <a:srgbClr val="005EB8"/>
              </a:buClr>
              <a:buFont typeface="Wingdings" pitchFamily="2" charset="2"/>
              <a:buChar char="§"/>
              <a:defRPr sz="1500"/>
            </a:lvl2pPr>
            <a:lvl3pPr marL="857250" indent="-171450">
              <a:buClr>
                <a:srgbClr val="005EB8"/>
              </a:buClr>
              <a:buFont typeface="Wingdings" pitchFamily="2" charset="2"/>
              <a:buChar char="§"/>
              <a:defRPr sz="1350"/>
            </a:lvl3pPr>
            <a:lvl4pPr marL="1200150" indent="-171450">
              <a:buClr>
                <a:srgbClr val="005EB8"/>
              </a:buClr>
              <a:buFont typeface="Wingdings" pitchFamily="2" charset="2"/>
              <a:buChar char="§"/>
              <a:defRPr sz="1200"/>
            </a:lvl4pPr>
            <a:lvl5pPr marL="1543050" indent="-171450">
              <a:buClr>
                <a:srgbClr val="005EB8"/>
              </a:buClr>
              <a:buFont typeface="Wingdings" pitchFamily="2" charset="2"/>
              <a:buChar char="§"/>
              <a:defRPr sz="105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7E9841E-C518-9249-ABAC-394235E086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7729" y="1351028"/>
            <a:ext cx="7366964" cy="731837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5EB8"/>
              </a:buClr>
              <a:buFont typeface="Wingdings" pitchFamily="2" charset="2"/>
              <a:buNone/>
              <a:defRPr>
                <a:solidFill>
                  <a:srgbClr val="E87722"/>
                </a:solidFill>
              </a:defRPr>
            </a:lvl1pPr>
            <a:lvl2pPr marL="514350" indent="-171450">
              <a:buClr>
                <a:srgbClr val="005EB8"/>
              </a:buClr>
              <a:buFont typeface="Wingdings" pitchFamily="2" charset="2"/>
              <a:buChar char="§"/>
              <a:defRPr/>
            </a:lvl2pPr>
            <a:lvl3pPr marL="857250" indent="-171450">
              <a:buClr>
                <a:srgbClr val="005EB8"/>
              </a:buClr>
              <a:buFont typeface="Wingdings" pitchFamily="2" charset="2"/>
              <a:buChar char="§"/>
              <a:defRPr/>
            </a:lvl3pPr>
            <a:lvl4pPr marL="1200150" indent="-171450">
              <a:buClr>
                <a:srgbClr val="005EB8"/>
              </a:buClr>
              <a:buFont typeface="Wingdings" pitchFamily="2" charset="2"/>
              <a:buChar char="§"/>
              <a:defRPr/>
            </a:lvl4pPr>
            <a:lvl5pPr marL="1543050" indent="-171450">
              <a:buClr>
                <a:srgbClr val="005EB8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84CAD6-8778-0E46-877A-6B50F8502A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091824" y="1609971"/>
            <a:ext cx="921243" cy="461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067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51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27DCEC3-7146-6E4C-922B-3BC0DD4E479B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54896B-A414-1349-BED9-26A753E6AA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729" y="2145794"/>
            <a:ext cx="8307959" cy="398983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5EB8"/>
              </a:buClr>
              <a:buFont typeface="Wingdings" pitchFamily="2" charset="2"/>
              <a:buChar char="§"/>
              <a:defRPr sz="2400"/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 sz="1800"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 sz="1600"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FA3CAE1-74FD-B74B-BAF7-282D3C9CEC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441325"/>
            <a:ext cx="6982305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3600" b="1">
                <a:solidFill>
                  <a:srgbClr val="005EB8"/>
                </a:solidFill>
              </a:defRPr>
            </a:lvl1pPr>
          </a:lstStyle>
          <a:p>
            <a:r>
              <a:rPr lang="en-GB"/>
              <a:t>Click to edit Master title style  </a:t>
            </a:r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5F1C9E69-2546-444E-9903-F6030191E0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7728" y="1351027"/>
            <a:ext cx="6982305" cy="73183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rgbClr val="005EB8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4634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07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27DCEC3-7146-6E4C-922B-3BC0DD4E479B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9DA08A7-5006-D44A-8606-EF9C1B9C9B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441325"/>
            <a:ext cx="6982305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3600" b="1">
                <a:solidFill>
                  <a:srgbClr val="005EB8"/>
                </a:solidFill>
              </a:defRPr>
            </a:lvl1pPr>
          </a:lstStyle>
          <a:p>
            <a:r>
              <a:rPr lang="en-GB"/>
              <a:t>Click to edit Master title style  </a:t>
            </a: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9292AD8-6A62-3B47-9311-49E1D04176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730" y="2145794"/>
            <a:ext cx="6982304" cy="398983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5EB8"/>
              </a:buClr>
              <a:buFont typeface="Wingdings" pitchFamily="2" charset="2"/>
              <a:buChar char="§"/>
              <a:defRPr sz="2400"/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 sz="1800"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 sz="1600"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1E82AAE-7D17-0541-83C3-1DC5C131B9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7728" y="1351027"/>
            <a:ext cx="6982305" cy="73183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rgbClr val="005EB8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B36D77-5D0C-9E47-8CE8-08CDCE82DC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7800" y="1609969"/>
            <a:ext cx="1228324" cy="461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062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07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 2 (plu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27DCEC3-7146-6E4C-922B-3BC0DD4E479B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9DA08A7-5006-D44A-8606-EF9C1B9C9B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441325"/>
            <a:ext cx="6982305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3600" b="1">
                <a:solidFill>
                  <a:srgbClr val="005EB8"/>
                </a:solidFill>
              </a:defRPr>
            </a:lvl1pPr>
          </a:lstStyle>
          <a:p>
            <a:r>
              <a:rPr lang="en-GB"/>
              <a:t>Click to edit Master title style  </a:t>
            </a: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9292AD8-6A62-3B47-9311-49E1D04176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730" y="2145794"/>
            <a:ext cx="6982304" cy="398983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A20067"/>
              </a:buClr>
              <a:buFont typeface="Wingdings" pitchFamily="2" charset="2"/>
              <a:buChar char="§"/>
              <a:defRPr sz="2400"/>
            </a:lvl1pPr>
            <a:lvl2pPr marL="685800" indent="-228600">
              <a:buClr>
                <a:srgbClr val="A20067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A20067"/>
              </a:buClr>
              <a:buFont typeface="Wingdings" pitchFamily="2" charset="2"/>
              <a:buChar char="§"/>
              <a:defRPr sz="1800"/>
            </a:lvl3pPr>
            <a:lvl4pPr marL="1600200" indent="-228600">
              <a:buClr>
                <a:srgbClr val="A20067"/>
              </a:buClr>
              <a:buFont typeface="Wingdings" pitchFamily="2" charset="2"/>
              <a:buChar char="§"/>
              <a:defRPr sz="1600"/>
            </a:lvl4pPr>
            <a:lvl5pPr marL="2057400" indent="-228600">
              <a:buClr>
                <a:srgbClr val="A20067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1E82AAE-7D17-0541-83C3-1DC5C131B9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7728" y="1351027"/>
            <a:ext cx="6982305" cy="73183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A20067"/>
              </a:buClr>
              <a:buFont typeface="Wingdings" pitchFamily="2" charset="2"/>
              <a:buChar char="§"/>
              <a:defRPr>
                <a:solidFill>
                  <a:srgbClr val="A20067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B36D77-5D0C-9E47-8CE8-08CDCE82DC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7800" y="1609971"/>
            <a:ext cx="1228324" cy="461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218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07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 3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27DCEC3-7146-6E4C-922B-3BC0DD4E479B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9DA08A7-5006-D44A-8606-EF9C1B9C9B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441325"/>
            <a:ext cx="6982305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3600" b="1">
                <a:solidFill>
                  <a:srgbClr val="005EB8"/>
                </a:solidFill>
              </a:defRPr>
            </a:lvl1pPr>
          </a:lstStyle>
          <a:p>
            <a:r>
              <a:rPr lang="en-GB"/>
              <a:t>Click to edit Master title style  </a:t>
            </a: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9292AD8-6A62-3B47-9311-49E1D04176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730" y="2145794"/>
            <a:ext cx="6982304" cy="398983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8C95"/>
              </a:buClr>
              <a:buFont typeface="Wingdings" pitchFamily="2" charset="2"/>
              <a:buChar char="§"/>
              <a:defRPr sz="2400"/>
            </a:lvl1pPr>
            <a:lvl2pPr marL="685800" indent="-228600">
              <a:buClr>
                <a:srgbClr val="008C95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008C95"/>
              </a:buClr>
              <a:buFont typeface="Wingdings" pitchFamily="2" charset="2"/>
              <a:buChar char="§"/>
              <a:defRPr sz="1800"/>
            </a:lvl3pPr>
            <a:lvl4pPr marL="1600200" indent="-228600">
              <a:buClr>
                <a:srgbClr val="008C95"/>
              </a:buClr>
              <a:buFont typeface="Wingdings" pitchFamily="2" charset="2"/>
              <a:buChar char="§"/>
              <a:defRPr sz="1600"/>
            </a:lvl4pPr>
            <a:lvl5pPr marL="2057400" indent="-228600">
              <a:buClr>
                <a:srgbClr val="008C95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1E82AAE-7D17-0541-83C3-1DC5C131B9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7728" y="1351027"/>
            <a:ext cx="6982305" cy="73183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8C95"/>
              </a:buClr>
              <a:buFont typeface="Wingdings" pitchFamily="2" charset="2"/>
              <a:buChar char="§"/>
              <a:defRPr>
                <a:solidFill>
                  <a:srgbClr val="008C95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B36D77-5D0C-9E47-8CE8-08CDCE82DC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7800" y="1609971"/>
            <a:ext cx="1228324" cy="461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7521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07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 4 (viole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27DCEC3-7146-6E4C-922B-3BC0DD4E479B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9DA08A7-5006-D44A-8606-EF9C1B9C9B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441325"/>
            <a:ext cx="6982305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3600" b="1">
                <a:solidFill>
                  <a:srgbClr val="005EB8"/>
                </a:solidFill>
              </a:defRPr>
            </a:lvl1pPr>
          </a:lstStyle>
          <a:p>
            <a:r>
              <a:rPr lang="en-GB"/>
              <a:t>Click to edit Master title style  </a:t>
            </a: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9292AD8-6A62-3B47-9311-49E1D04176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730" y="2145794"/>
            <a:ext cx="6982304" cy="398983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330072"/>
              </a:buClr>
              <a:buFont typeface="Wingdings" pitchFamily="2" charset="2"/>
              <a:buChar char="§"/>
              <a:defRPr sz="2400"/>
            </a:lvl1pPr>
            <a:lvl2pPr marL="685800" indent="-228600">
              <a:buClr>
                <a:srgbClr val="330072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330072"/>
              </a:buClr>
              <a:buFont typeface="Wingdings" pitchFamily="2" charset="2"/>
              <a:buChar char="§"/>
              <a:defRPr sz="1800"/>
            </a:lvl3pPr>
            <a:lvl4pPr marL="1600200" indent="-228600">
              <a:buClr>
                <a:srgbClr val="330072"/>
              </a:buClr>
              <a:buFont typeface="Wingdings" pitchFamily="2" charset="2"/>
              <a:buChar char="§"/>
              <a:defRPr sz="1600"/>
            </a:lvl4pPr>
            <a:lvl5pPr marL="2057400" indent="-228600">
              <a:buClr>
                <a:srgbClr val="330072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1E82AAE-7D17-0541-83C3-1DC5C131B9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7728" y="1351027"/>
            <a:ext cx="6982305" cy="73183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330072"/>
              </a:buClr>
              <a:buFont typeface="Wingdings" pitchFamily="2" charset="2"/>
              <a:buChar char="§"/>
              <a:defRPr>
                <a:solidFill>
                  <a:srgbClr val="330072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B36D77-5D0C-9E47-8CE8-08CDCE82DC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7800" y="1609971"/>
            <a:ext cx="1228324" cy="461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436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07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 5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27DCEC3-7146-6E4C-922B-3BC0DD4E479B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9DA08A7-5006-D44A-8606-EF9C1B9C9B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441325"/>
            <a:ext cx="6982305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3600" b="1">
                <a:solidFill>
                  <a:srgbClr val="005EB8"/>
                </a:solidFill>
              </a:defRPr>
            </a:lvl1pPr>
          </a:lstStyle>
          <a:p>
            <a:r>
              <a:rPr lang="en-GB"/>
              <a:t>Click to edit Master title style  </a:t>
            </a: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9292AD8-6A62-3B47-9311-49E1D04176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730" y="2145794"/>
            <a:ext cx="6982304" cy="398983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A651"/>
              </a:buClr>
              <a:buFont typeface="Wingdings" pitchFamily="2" charset="2"/>
              <a:buChar char="§"/>
              <a:defRPr sz="2400"/>
            </a:lvl1pPr>
            <a:lvl2pPr marL="685800" indent="-228600">
              <a:buClr>
                <a:srgbClr val="00A651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00A651"/>
              </a:buClr>
              <a:buFont typeface="Wingdings" pitchFamily="2" charset="2"/>
              <a:buChar char="§"/>
              <a:defRPr sz="1800"/>
            </a:lvl3pPr>
            <a:lvl4pPr marL="1600200" indent="-228600">
              <a:buClr>
                <a:srgbClr val="00A651"/>
              </a:buClr>
              <a:buFont typeface="Wingdings" pitchFamily="2" charset="2"/>
              <a:buChar char="§"/>
              <a:defRPr sz="1600"/>
            </a:lvl4pPr>
            <a:lvl5pPr marL="2057400" indent="-228600">
              <a:buClr>
                <a:srgbClr val="00A651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1E82AAE-7D17-0541-83C3-1DC5C131B9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7728" y="1351027"/>
            <a:ext cx="6982305" cy="73183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A651"/>
              </a:buClr>
              <a:buFont typeface="Wingdings" pitchFamily="2" charset="2"/>
              <a:buChar char="§"/>
              <a:defRPr>
                <a:solidFill>
                  <a:srgbClr val="00A651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B36D77-5D0C-9E47-8CE8-08CDCE82DC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7800" y="1609971"/>
            <a:ext cx="1228324" cy="461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297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07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27DCEC3-7146-6E4C-922B-3BC0DD4E479B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729" y="740664"/>
            <a:ext cx="6718871" cy="116986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4200" b="1">
                <a:solidFill>
                  <a:srgbClr val="005EB8"/>
                </a:solidFill>
              </a:defRPr>
            </a:lvl1pPr>
          </a:lstStyle>
          <a:p>
            <a:r>
              <a:rPr lang="en-GB"/>
              <a:t>Click to edit Master title style  </a:t>
            </a:r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3F2CC7D-1225-DC41-9E67-083702A6FF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9441" y="2325750"/>
            <a:ext cx="6718871" cy="646811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rgbClr val="005EB8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A4FE44-5611-764D-A6AE-AA87C019C2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292838"/>
            <a:ext cx="91440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560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07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 5 (cherr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27DCEC3-7146-6E4C-922B-3BC0DD4E479B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9DA08A7-5006-D44A-8606-EF9C1B9C9B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441325"/>
            <a:ext cx="6982305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3600" b="1">
                <a:solidFill>
                  <a:srgbClr val="005EB8"/>
                </a:solidFill>
              </a:defRPr>
            </a:lvl1pPr>
          </a:lstStyle>
          <a:p>
            <a:r>
              <a:rPr lang="en-GB"/>
              <a:t>Click to edit Master title style  </a:t>
            </a: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9292AD8-6A62-3B47-9311-49E1D04176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730" y="2145794"/>
            <a:ext cx="6982304" cy="398983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BA0C2F"/>
              </a:buClr>
              <a:buFont typeface="Wingdings" pitchFamily="2" charset="2"/>
              <a:buChar char="§"/>
              <a:defRPr sz="2400"/>
            </a:lvl1pPr>
            <a:lvl2pPr marL="685800" indent="-228600">
              <a:buClr>
                <a:srgbClr val="BA0C2F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BA0C2F"/>
              </a:buClr>
              <a:buFont typeface="Wingdings" pitchFamily="2" charset="2"/>
              <a:buChar char="§"/>
              <a:defRPr sz="1800"/>
            </a:lvl3pPr>
            <a:lvl4pPr marL="1600200" indent="-228600">
              <a:buClr>
                <a:srgbClr val="BA0C2F"/>
              </a:buClr>
              <a:buFont typeface="Wingdings" pitchFamily="2" charset="2"/>
              <a:buChar char="§"/>
              <a:defRPr sz="1600"/>
            </a:lvl4pPr>
            <a:lvl5pPr marL="2057400" indent="-228600">
              <a:buClr>
                <a:srgbClr val="BA0C2F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1E82AAE-7D17-0541-83C3-1DC5C131B9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7728" y="1351027"/>
            <a:ext cx="6982305" cy="73183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BA0C2F"/>
              </a:buClr>
              <a:buFont typeface="Wingdings" pitchFamily="2" charset="2"/>
              <a:buChar char="§"/>
              <a:defRPr>
                <a:solidFill>
                  <a:srgbClr val="BA0C2F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B36D77-5D0C-9E47-8CE8-08CDCE82DC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7800" y="1609971"/>
            <a:ext cx="1228324" cy="461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931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07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eers/young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71998BB-913A-A549-8D2B-4ED8DE9C0B2D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6FB1583-49B7-884D-8DA4-FEB371CB35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740664"/>
            <a:ext cx="6718871" cy="116986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4200" b="1">
                <a:solidFill>
                  <a:srgbClr val="005EB8"/>
                </a:solidFill>
              </a:defRPr>
            </a:lvl1pPr>
          </a:lstStyle>
          <a:p>
            <a:r>
              <a:rPr lang="en-GB"/>
              <a:t>Click to edit Master title style  </a:t>
            </a:r>
            <a:endParaRPr lang="en-US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0DBBB70A-3403-E54D-A71A-920BED978B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9441" y="2325750"/>
            <a:ext cx="6718871" cy="646811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rgbClr val="005EB8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227A66-0678-1C49-A37B-07FDED0ACB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292838"/>
            <a:ext cx="91440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351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s/meet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27DCEC3-7146-6E4C-922B-3BC0DD4E479B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729" y="740664"/>
            <a:ext cx="6718871" cy="116986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4200" b="1">
                <a:solidFill>
                  <a:srgbClr val="005EB8"/>
                </a:solidFill>
              </a:defRPr>
            </a:lvl1pPr>
          </a:lstStyle>
          <a:p>
            <a:r>
              <a:rPr lang="en-GB"/>
              <a:t>Click to edit Master title style  </a:t>
            </a:r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3F2CC7D-1225-DC41-9E67-083702A6FF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9441" y="2325750"/>
            <a:ext cx="6718871" cy="646811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rgbClr val="005EB8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F7D064-3FD2-8042-877F-A1141B0F1A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292838"/>
            <a:ext cx="91440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620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07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employer (community/home ca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27DCEC3-7146-6E4C-922B-3BC0DD4E479B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729" y="740664"/>
            <a:ext cx="6718871" cy="116986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4200" b="1">
                <a:solidFill>
                  <a:srgbClr val="005EB8"/>
                </a:solidFill>
              </a:defRPr>
            </a:lvl1pPr>
          </a:lstStyle>
          <a:p>
            <a:r>
              <a:rPr lang="en-GB"/>
              <a:t>Click to edit Master title style  </a:t>
            </a:r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3F2CC7D-1225-DC41-9E67-083702A6FF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9441" y="2325750"/>
            <a:ext cx="6718871" cy="646811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rgbClr val="005EB8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A34AD5-D911-DD4C-BEF3-40C0975C1D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292838"/>
            <a:ext cx="91440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1480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07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dership and mana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71998BB-913A-A549-8D2B-4ED8DE9C0B2D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6FB1583-49B7-884D-8DA4-FEB371CB35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740664"/>
            <a:ext cx="6718871" cy="116986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4200" b="1">
                <a:solidFill>
                  <a:srgbClr val="005EB8"/>
                </a:solidFill>
              </a:defRPr>
            </a:lvl1pPr>
          </a:lstStyle>
          <a:p>
            <a:r>
              <a:rPr lang="en-GB"/>
              <a:t>Click to edit Master title style  </a:t>
            </a:r>
            <a:endParaRPr lang="en-US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0DBBB70A-3403-E54D-A71A-920BED978B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9441" y="2325750"/>
            <a:ext cx="6718871" cy="646811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E87722"/>
              </a:buClr>
              <a:buFont typeface="Wingdings" pitchFamily="2" charset="2"/>
              <a:buChar char="§"/>
              <a:defRPr>
                <a:solidFill>
                  <a:srgbClr val="E87722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8220DF-6815-BF40-A078-D5B22A5FD7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292838"/>
            <a:ext cx="91440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7380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disability/autis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71998BB-913A-A549-8D2B-4ED8DE9C0B2D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6FB1583-49B7-884D-8DA4-FEB371CB35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740664"/>
            <a:ext cx="6718871" cy="116986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4200" b="1">
                <a:solidFill>
                  <a:srgbClr val="005EB8"/>
                </a:solidFill>
              </a:defRPr>
            </a:lvl1pPr>
          </a:lstStyle>
          <a:p>
            <a:r>
              <a:rPr lang="en-GB"/>
              <a:t>Click to edit Master title style  </a:t>
            </a:r>
            <a:endParaRPr lang="en-US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0DBBB70A-3403-E54D-A71A-920BED978B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9441" y="2325750"/>
            <a:ext cx="6718871" cy="646811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rgbClr val="005EB8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3B3786-9677-F243-9687-217339B315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292838"/>
            <a:ext cx="91440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6473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71998BB-913A-A549-8D2B-4ED8DE9C0B2D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6FB1583-49B7-884D-8DA4-FEB371CB35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740664"/>
            <a:ext cx="6718871" cy="116986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4200" b="1">
                <a:solidFill>
                  <a:srgbClr val="005EB8"/>
                </a:solidFill>
              </a:defRPr>
            </a:lvl1pPr>
          </a:lstStyle>
          <a:p>
            <a:r>
              <a:rPr lang="en-GB"/>
              <a:t>Click to edit Master title style  </a:t>
            </a:r>
            <a:endParaRPr lang="en-US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0DBBB70A-3403-E54D-A71A-920BED978B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9441" y="2325750"/>
            <a:ext cx="6718871" cy="646811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rgbClr val="005EB8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26098A-F4D7-2C45-B97D-DA9C5C9F34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292838"/>
            <a:ext cx="91440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5778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71998BB-913A-A549-8D2B-4ED8DE9C0B2D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6FB1583-49B7-884D-8DA4-FEB371CB35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740664"/>
            <a:ext cx="6718871" cy="116986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4200" b="1">
                <a:solidFill>
                  <a:srgbClr val="005EB8"/>
                </a:solidFill>
              </a:defRPr>
            </a:lvl1pPr>
          </a:lstStyle>
          <a:p>
            <a:r>
              <a:rPr lang="en-GB"/>
              <a:t>Click to edit Master title style  </a:t>
            </a:r>
            <a:endParaRPr lang="en-US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0DBBB70A-3403-E54D-A71A-920BED978B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9441" y="2325750"/>
            <a:ext cx="6718871" cy="646811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rgbClr val="005EB8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1A7C-7DC4-A044-B817-A748BDFB96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292838"/>
            <a:ext cx="91440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3911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eers/young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357A81-478E-CA45-A841-088A0D106062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83DF0C0-4911-1B47-A402-0E0D2BE73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441325"/>
            <a:ext cx="6982305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3600" b="1">
                <a:solidFill>
                  <a:srgbClr val="005EB8"/>
                </a:solidFill>
              </a:defRPr>
            </a:lvl1pPr>
          </a:lstStyle>
          <a:p>
            <a:r>
              <a:rPr lang="en-GB"/>
              <a:t>Click to edit Master title style  </a:t>
            </a:r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A007014-30B5-9C43-A122-2198A76711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730" y="2145794"/>
            <a:ext cx="6982304" cy="398983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5EB8"/>
              </a:buClr>
              <a:buFont typeface="Wingdings" pitchFamily="2" charset="2"/>
              <a:buChar char="§"/>
              <a:defRPr sz="2400"/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 sz="1800"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 sz="1600"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260E0BD-312E-ED44-B40A-73964C6EEE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7728" y="1351027"/>
            <a:ext cx="6982305" cy="73183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rgbClr val="005EB8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3" name="Picture 2" descr="A screen shot of a person&#10;&#10;Description automatically generated">
            <a:extLst>
              <a:ext uri="{FF2B5EF4-FFF2-40B4-BE49-F238E27FC236}">
                <a16:creationId xmlns:a16="http://schemas.microsoft.com/office/drawing/2014/main" id="{B8DBDC8C-6B15-A949-B64C-3E5076958C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7800" y="1609969"/>
            <a:ext cx="1228325" cy="461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4350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s/meet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357A81-478E-CA45-A841-088A0D106062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83DF0C0-4911-1B47-A402-0E0D2BE73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441325"/>
            <a:ext cx="6982305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3600" b="1">
                <a:solidFill>
                  <a:srgbClr val="005EB8"/>
                </a:solidFill>
              </a:defRPr>
            </a:lvl1pPr>
          </a:lstStyle>
          <a:p>
            <a:r>
              <a:rPr lang="en-GB"/>
              <a:t>Click to edit Master title style  </a:t>
            </a:r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A007014-30B5-9C43-A122-2198A76711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730" y="2145794"/>
            <a:ext cx="6982304" cy="398983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5EB8"/>
              </a:buClr>
              <a:buFont typeface="Wingdings" pitchFamily="2" charset="2"/>
              <a:buChar char="§"/>
              <a:defRPr sz="2400"/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 sz="1800"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 sz="1600"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260E0BD-312E-ED44-B40A-73964C6EEE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7728" y="1351027"/>
            <a:ext cx="6982305" cy="73183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rgbClr val="005EB8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DBDC8C-6B15-A949-B64C-3E5076958C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7800" y="1609969"/>
            <a:ext cx="1228324" cy="461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25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27DCEC3-7146-6E4C-922B-3BC0DD4E479B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729" y="740664"/>
            <a:ext cx="6718871" cy="116986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4200" b="1">
                <a:solidFill>
                  <a:srgbClr val="005EB8"/>
                </a:solidFill>
              </a:defRPr>
            </a:lvl1pPr>
          </a:lstStyle>
          <a:p>
            <a:r>
              <a:rPr lang="en-GB"/>
              <a:t>Click to edit Master title style  </a:t>
            </a:r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3F2CC7D-1225-DC41-9E67-083702A6FF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9441" y="2325750"/>
            <a:ext cx="6718871" cy="646811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rgbClr val="005EB8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E5A7EA-545A-4244-9686-0E869516DF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292838"/>
            <a:ext cx="91440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568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07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employer (community/home ca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357A81-478E-CA45-A841-088A0D106062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83DF0C0-4911-1B47-A402-0E0D2BE73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441325"/>
            <a:ext cx="6982305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3600" b="1">
                <a:solidFill>
                  <a:srgbClr val="005EB8"/>
                </a:solidFill>
              </a:defRPr>
            </a:lvl1pPr>
          </a:lstStyle>
          <a:p>
            <a:r>
              <a:rPr lang="en-GB"/>
              <a:t>Click to edit Master title style  </a:t>
            </a:r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A007014-30B5-9C43-A122-2198A76711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730" y="2145794"/>
            <a:ext cx="6982304" cy="398983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5EB8"/>
              </a:buClr>
              <a:buFont typeface="Wingdings" pitchFamily="2" charset="2"/>
              <a:buChar char="§"/>
              <a:defRPr sz="2400"/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 sz="1800"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 sz="1600"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260E0BD-312E-ED44-B40A-73964C6EEE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7728" y="1351027"/>
            <a:ext cx="6982305" cy="73183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rgbClr val="005EB8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DBDC8C-6B15-A949-B64C-3E5076958C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7800" y="1609969"/>
            <a:ext cx="1228324" cy="461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3430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dership and mana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357A81-478E-CA45-A841-088A0D106062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solidFill>
            <a:srgbClr val="E87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83DF0C0-4911-1B47-A402-0E0D2BE73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441325"/>
            <a:ext cx="6982305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3600" b="1">
                <a:solidFill>
                  <a:srgbClr val="005EB8"/>
                </a:solidFill>
              </a:defRPr>
            </a:lvl1pPr>
          </a:lstStyle>
          <a:p>
            <a:r>
              <a:rPr lang="en-GB"/>
              <a:t>Click to edit Master title style  </a:t>
            </a:r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A007014-30B5-9C43-A122-2198A76711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730" y="2145794"/>
            <a:ext cx="6982304" cy="398983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5EB8"/>
              </a:buClr>
              <a:buFont typeface="Wingdings" pitchFamily="2" charset="2"/>
              <a:buChar char="§"/>
              <a:defRPr sz="2400"/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 sz="1800"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 sz="1600"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260E0BD-312E-ED44-B40A-73964C6EEE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7728" y="1351027"/>
            <a:ext cx="6982305" cy="73183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E87722"/>
              </a:buClr>
              <a:buFont typeface="Wingdings" pitchFamily="2" charset="2"/>
              <a:buChar char="§"/>
              <a:defRPr>
                <a:solidFill>
                  <a:srgbClr val="E87722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DBDC8C-6B15-A949-B64C-3E5076958C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737800" y="1609971"/>
            <a:ext cx="1228324" cy="461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965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disability/autis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357A81-478E-CA45-A841-088A0D106062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83DF0C0-4911-1B47-A402-0E0D2BE73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441325"/>
            <a:ext cx="6982305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3600" b="1">
                <a:solidFill>
                  <a:srgbClr val="005EB8"/>
                </a:solidFill>
              </a:defRPr>
            </a:lvl1pPr>
          </a:lstStyle>
          <a:p>
            <a:r>
              <a:rPr lang="en-GB"/>
              <a:t>Click to edit Master title style  </a:t>
            </a:r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A007014-30B5-9C43-A122-2198A76711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730" y="2145794"/>
            <a:ext cx="6982304" cy="398983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5EB8"/>
              </a:buClr>
              <a:buFont typeface="Wingdings" pitchFamily="2" charset="2"/>
              <a:buChar char="§"/>
              <a:defRPr sz="2400"/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 sz="1800"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 sz="1600"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260E0BD-312E-ED44-B40A-73964C6EEE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7728" y="1351027"/>
            <a:ext cx="6982305" cy="73183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rgbClr val="005EB8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DBDC8C-6B15-A949-B64C-3E5076958C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7800" y="1609969"/>
            <a:ext cx="1228324" cy="461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3613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357A81-478E-CA45-A841-088A0D106062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83DF0C0-4911-1B47-A402-0E0D2BE73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441325"/>
            <a:ext cx="6982305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3600" b="1">
                <a:solidFill>
                  <a:srgbClr val="005EB8"/>
                </a:solidFill>
              </a:defRPr>
            </a:lvl1pPr>
          </a:lstStyle>
          <a:p>
            <a:r>
              <a:rPr lang="en-GB"/>
              <a:t>Click to edit Master title style  </a:t>
            </a:r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A007014-30B5-9C43-A122-2198A76711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730" y="2145794"/>
            <a:ext cx="6982304" cy="398983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5EB8"/>
              </a:buClr>
              <a:buFont typeface="Wingdings" pitchFamily="2" charset="2"/>
              <a:buChar char="§"/>
              <a:defRPr sz="2400"/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 sz="1800"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 sz="1600"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260E0BD-312E-ED44-B40A-73964C6EEE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7728" y="1351027"/>
            <a:ext cx="6982305" cy="73183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rgbClr val="005EB8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DBDC8C-6B15-A949-B64C-3E5076958C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7800" y="1609969"/>
            <a:ext cx="1228324" cy="461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6427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357A81-478E-CA45-A841-088A0D106062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83DF0C0-4911-1B47-A402-0E0D2BE73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441325"/>
            <a:ext cx="6982305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3600" b="1">
                <a:solidFill>
                  <a:srgbClr val="005EB8"/>
                </a:solidFill>
              </a:defRPr>
            </a:lvl1pPr>
          </a:lstStyle>
          <a:p>
            <a:r>
              <a:rPr lang="en-GB"/>
              <a:t>Click to edit Master title style  </a:t>
            </a:r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A007014-30B5-9C43-A122-2198A76711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730" y="2145794"/>
            <a:ext cx="6982304" cy="398983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5EB8"/>
              </a:buClr>
              <a:buFont typeface="Wingdings" pitchFamily="2" charset="2"/>
              <a:buChar char="§"/>
              <a:defRPr sz="2400"/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 sz="1800"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 sz="1600"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260E0BD-312E-ED44-B40A-73964C6EEE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7728" y="1351027"/>
            <a:ext cx="6982305" cy="73183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rgbClr val="005EB8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DBDC8C-6B15-A949-B64C-3E5076958C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7800" y="1609969"/>
            <a:ext cx="1228324" cy="461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3266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on white (thank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1EFCE54-37F2-3142-AAC7-A2AD97F69029}"/>
              </a:ext>
            </a:extLst>
          </p:cNvPr>
          <p:cNvSpPr txBox="1"/>
          <p:nvPr userDrawn="1"/>
        </p:nvSpPr>
        <p:spPr>
          <a:xfrm>
            <a:off x="1188720" y="4845050"/>
            <a:ext cx="6766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0"/>
              <a:t>Thank you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5FDE45D-26D8-3E46-B069-86B1166C26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3000" y="1213493"/>
            <a:ext cx="5598000" cy="32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4117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on blue (thank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54B4C24-8E23-A849-8ABD-D076D01B4F9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5E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225738-0017-6B48-9451-3D7AA0CD16E9}"/>
              </a:ext>
            </a:extLst>
          </p:cNvPr>
          <p:cNvSpPr txBox="1"/>
          <p:nvPr userDrawn="1"/>
        </p:nvSpPr>
        <p:spPr>
          <a:xfrm>
            <a:off x="1188720" y="4845050"/>
            <a:ext cx="6766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0">
                <a:solidFill>
                  <a:schemeClr val="bg1"/>
                </a:solidFill>
              </a:rPr>
              <a:t>Thank you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A9D59B36-A22C-864E-83A5-9B434E41C3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3800" y="1213955"/>
            <a:ext cx="5596400" cy="323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167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logo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E9FDFB63-4344-3947-984E-A1CE7A9A1D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3000" y="1811961"/>
            <a:ext cx="5598000" cy="32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2186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logo 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D3173DF-EB41-0842-B344-F88A039A952F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5E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8D6A50DD-6A60-8342-B6AB-B39C43D99B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3800" y="1812423"/>
            <a:ext cx="5596400" cy="323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7498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d out mor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E9FDFB63-4344-3947-984E-A1CE7A9A1D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0885" y="913059"/>
            <a:ext cx="5598000" cy="323407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6CE4ECB-F4B8-2F48-ADCE-069ADD7C7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5298130"/>
            <a:ext cx="8404312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 algn="ctr">
              <a:defRPr sz="3600" b="0">
                <a:solidFill>
                  <a:srgbClr val="005EB8"/>
                </a:solidFill>
              </a:defRPr>
            </a:lvl1pPr>
          </a:lstStyle>
          <a:p>
            <a:r>
              <a:rPr lang="en-GB"/>
              <a:t>Click to edit Master title style  </a:t>
            </a: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CA13266-95EC-6148-A549-65314ACCA951}"/>
              </a:ext>
            </a:extLst>
          </p:cNvPr>
          <p:cNvSpPr txBox="1">
            <a:spLocks/>
          </p:cNvSpPr>
          <p:nvPr userDrawn="1"/>
        </p:nvSpPr>
        <p:spPr>
          <a:xfrm>
            <a:off x="367729" y="4554211"/>
            <a:ext cx="8404312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005EB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/>
              <a:t>Find out more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316431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27DCEC3-7146-6E4C-922B-3BC0DD4E479B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729" y="740664"/>
            <a:ext cx="6718871" cy="116986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4200" b="1">
                <a:solidFill>
                  <a:srgbClr val="005EB8"/>
                </a:solidFill>
              </a:defRPr>
            </a:lvl1pPr>
          </a:lstStyle>
          <a:p>
            <a:r>
              <a:rPr lang="en-GB"/>
              <a:t>Click to edit Master title style  </a:t>
            </a:r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3F2CC7D-1225-DC41-9E67-083702A6FF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9441" y="2325750"/>
            <a:ext cx="6718871" cy="646811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rgbClr val="005EB8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1CD9AB-DEE5-3A4E-80FA-F8A83398EA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292838"/>
            <a:ext cx="91440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6478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07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d out more 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2016D2D-0788-384E-981C-794F2F4D423A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5E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E9C1A09-1E73-294C-BB9D-46B1ACFB52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3800" y="913059"/>
            <a:ext cx="5596400" cy="323315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4CE72D4-1CC1-1E46-8A38-EDA405B8EB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5298130"/>
            <a:ext cx="8404312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 algn="ctr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  </a:t>
            </a: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DEB3A95-291A-3F45-B0CE-3CF6E473D041}"/>
              </a:ext>
            </a:extLst>
          </p:cNvPr>
          <p:cNvSpPr txBox="1">
            <a:spLocks/>
          </p:cNvSpPr>
          <p:nvPr userDrawn="1"/>
        </p:nvSpPr>
        <p:spPr>
          <a:xfrm>
            <a:off x="367729" y="4554211"/>
            <a:ext cx="8404312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005EB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>
                <a:solidFill>
                  <a:schemeClr val="bg1"/>
                </a:solidFill>
              </a:rPr>
              <a:t>Find out more</a:t>
            </a:r>
            <a:endParaRPr lang="en-US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8435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E9FDFB63-4344-3947-984E-A1CE7A9A1D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0885" y="913059"/>
            <a:ext cx="5598000" cy="323407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6CE4ECB-F4B8-2F48-ADCE-069ADD7C7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5298130"/>
            <a:ext cx="8404312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 algn="ctr">
              <a:defRPr sz="3600" b="0">
                <a:solidFill>
                  <a:srgbClr val="005EB8"/>
                </a:solidFill>
              </a:defRPr>
            </a:lvl1pPr>
          </a:lstStyle>
          <a:p>
            <a:r>
              <a:rPr lang="en-GB"/>
              <a:t>Click to edit Master title style  </a:t>
            </a: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CA13266-95EC-6148-A549-65314ACCA951}"/>
              </a:ext>
            </a:extLst>
          </p:cNvPr>
          <p:cNvSpPr txBox="1">
            <a:spLocks/>
          </p:cNvSpPr>
          <p:nvPr userDrawn="1"/>
        </p:nvSpPr>
        <p:spPr>
          <a:xfrm>
            <a:off x="367729" y="4554211"/>
            <a:ext cx="8404312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005EB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/>
              <a:t>Contact us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9915214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 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2016D2D-0788-384E-981C-794F2F4D423A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5E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E9C1A09-1E73-294C-BB9D-46B1ACFB52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3800" y="913059"/>
            <a:ext cx="5596400" cy="323315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4CE72D4-1CC1-1E46-8A38-EDA405B8EB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5298130"/>
            <a:ext cx="8404312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 algn="ctr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  </a:t>
            </a: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DEB3A95-291A-3F45-B0CE-3CF6E473D041}"/>
              </a:ext>
            </a:extLst>
          </p:cNvPr>
          <p:cNvSpPr txBox="1">
            <a:spLocks/>
          </p:cNvSpPr>
          <p:nvPr userDrawn="1"/>
        </p:nvSpPr>
        <p:spPr>
          <a:xfrm>
            <a:off x="367729" y="4554211"/>
            <a:ext cx="8404312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005EB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>
                <a:solidFill>
                  <a:schemeClr val="bg1"/>
                </a:solidFill>
              </a:rPr>
              <a:t>Contact us</a:t>
            </a:r>
            <a:endParaRPr lang="en-US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0956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title slide 7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27DCEC3-7146-6E4C-922B-3BC0DD4E479B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solidFill>
            <a:srgbClr val="E87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729" y="3095851"/>
            <a:ext cx="8396563" cy="666297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4200" b="1">
                <a:solidFill>
                  <a:srgbClr val="E87722"/>
                </a:solidFill>
              </a:defRPr>
            </a:lvl1pPr>
          </a:lstStyle>
          <a:p>
            <a:r>
              <a:rPr lang="en-GB" dirty="0"/>
              <a:t>Click to edit Master title style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440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07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dership and mana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357A81-478E-CA45-A841-088A0D106062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solidFill>
            <a:srgbClr val="E87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83DF0C0-4911-1B47-A402-0E0D2BE73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441325"/>
            <a:ext cx="6982305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36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A007014-30B5-9C43-A122-2198A76711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730" y="2145794"/>
            <a:ext cx="6982304" cy="398983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5EB8"/>
              </a:buClr>
              <a:buFont typeface="Wingdings" pitchFamily="2" charset="2"/>
              <a:buChar char="§"/>
              <a:defRPr sz="2400"/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 sz="1800"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 sz="1600"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260E0BD-312E-ED44-B40A-73964C6EEE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7728" y="1351027"/>
            <a:ext cx="6982305" cy="73183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E87722"/>
              </a:buClr>
              <a:buFont typeface="Wingdings" pitchFamily="2" charset="2"/>
              <a:buChar char="§"/>
              <a:defRPr>
                <a:solidFill>
                  <a:srgbClr val="E87722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DBDC8C-6B15-A949-B64C-3E5076958C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737800" y="1609971"/>
            <a:ext cx="1228324" cy="461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7906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title slide 7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27DCEC3-7146-6E4C-922B-3BC0DD4E479B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solidFill>
            <a:srgbClr val="E87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729" y="3095851"/>
            <a:ext cx="8396563" cy="666297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4200" b="1">
                <a:solidFill>
                  <a:srgbClr val="E87722"/>
                </a:solidFill>
              </a:defRPr>
            </a:lvl1pPr>
          </a:lstStyle>
          <a:p>
            <a:r>
              <a:rPr lang="en-GB" dirty="0"/>
              <a:t>Click to edit Master title style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867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07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dership and mana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357A81-478E-CA45-A841-088A0D106062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solidFill>
            <a:srgbClr val="E87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83DF0C0-4911-1B47-A402-0E0D2BE73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441325"/>
            <a:ext cx="6982305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36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A007014-30B5-9C43-A122-2198A76711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730" y="2145794"/>
            <a:ext cx="6982304" cy="398983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5EB8"/>
              </a:buClr>
              <a:buFont typeface="Wingdings" pitchFamily="2" charset="2"/>
              <a:buChar char="§"/>
              <a:defRPr sz="2400"/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 sz="1800"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 sz="1600"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260E0BD-312E-ED44-B40A-73964C6EEE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7728" y="1351027"/>
            <a:ext cx="6982305" cy="73183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E87722"/>
              </a:buClr>
              <a:buFont typeface="Wingdings" pitchFamily="2" charset="2"/>
              <a:buChar char="§"/>
              <a:defRPr>
                <a:solidFill>
                  <a:srgbClr val="E87722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DBDC8C-6B15-A949-B64C-3E5076958C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737800" y="1609971"/>
            <a:ext cx="1228324" cy="461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628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27DCEC3-7146-6E4C-922B-3BC0DD4E479B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729" y="740664"/>
            <a:ext cx="6718871" cy="116986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4200" b="1">
                <a:solidFill>
                  <a:srgbClr val="005EB8"/>
                </a:solidFill>
              </a:defRPr>
            </a:lvl1pPr>
          </a:lstStyle>
          <a:p>
            <a:r>
              <a:rPr lang="en-GB"/>
              <a:t>Click to edit Master title style  </a:t>
            </a:r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3F2CC7D-1225-DC41-9E67-083702A6FF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9441" y="2325750"/>
            <a:ext cx="6718871" cy="646811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rgbClr val="005EB8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6459D4-E8E1-994B-8D26-6D736958A3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292838"/>
            <a:ext cx="91440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385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07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27DCEC3-7146-6E4C-922B-3BC0DD4E479B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729" y="3095851"/>
            <a:ext cx="8396563" cy="666297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4200" b="1">
                <a:solidFill>
                  <a:srgbClr val="005EB8"/>
                </a:solidFill>
              </a:defRPr>
            </a:lvl1pPr>
          </a:lstStyle>
          <a:p>
            <a:r>
              <a:rPr lang="en-GB"/>
              <a:t>Click to edit Master title style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2016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07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2 (plu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27DCEC3-7146-6E4C-922B-3BC0DD4E479B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729" y="3095851"/>
            <a:ext cx="8396563" cy="666297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4200" b="1">
                <a:solidFill>
                  <a:srgbClr val="A20067"/>
                </a:solidFill>
              </a:defRPr>
            </a:lvl1pPr>
          </a:lstStyle>
          <a:p>
            <a:r>
              <a:rPr lang="en-GB"/>
              <a:t>Click to edit Master title style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1390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07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3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27DCEC3-7146-6E4C-922B-3BC0DD4E479B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729" y="3095851"/>
            <a:ext cx="8396563" cy="666297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4200" b="1">
                <a:solidFill>
                  <a:srgbClr val="008C95"/>
                </a:solidFill>
              </a:defRPr>
            </a:lvl1pPr>
          </a:lstStyle>
          <a:p>
            <a:r>
              <a:rPr lang="en-GB"/>
              <a:t>Click to edit Master title style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552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07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4 (viole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27DCEC3-7146-6E4C-922B-3BC0DD4E479B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729" y="3095851"/>
            <a:ext cx="8396563" cy="666297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4200" b="1">
                <a:solidFill>
                  <a:srgbClr val="330072"/>
                </a:solidFill>
              </a:defRPr>
            </a:lvl1pPr>
          </a:lstStyle>
          <a:p>
            <a:r>
              <a:rPr lang="en-GB"/>
              <a:t>Click to edit Master title style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223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07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8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8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8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910FBC4F-605F-E949-B9D4-62D1E863167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6960" y="0"/>
            <a:ext cx="1717040" cy="171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092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93" r:id="rId2"/>
    <p:sldLayoutId id="2147483694" r:id="rId3"/>
    <p:sldLayoutId id="2147483695" r:id="rId4"/>
    <p:sldLayoutId id="214748369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95" userDrawn="1">
          <p15:clr>
            <a:srgbClr val="F26B43"/>
          </p15:clr>
        </p15:guide>
        <p15:guide id="4" pos="5465" userDrawn="1">
          <p15:clr>
            <a:srgbClr val="F26B43"/>
          </p15:clr>
        </p15:guide>
        <p15:guide id="5" orient="horz" pos="4042" userDrawn="1">
          <p15:clr>
            <a:srgbClr val="F26B43"/>
          </p15:clr>
        </p15:guide>
        <p15:guide id="6" orient="horz" pos="27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910FBC4F-605F-E949-B9D4-62D1E863167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6960" y="0"/>
            <a:ext cx="1717040" cy="171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382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8" r:id="rId7"/>
    <p:sldLayoutId id="214748373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295">
          <p15:clr>
            <a:srgbClr val="F26B43"/>
          </p15:clr>
        </p15:guide>
        <p15:guide id="4" pos="5465">
          <p15:clr>
            <a:srgbClr val="F26B43"/>
          </p15:clr>
        </p15:guide>
        <p15:guide id="5" orient="horz" pos="4042">
          <p15:clr>
            <a:srgbClr val="F26B43"/>
          </p15:clr>
        </p15:guide>
        <p15:guide id="6" orient="horz" pos="27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BB0D37FB-D3CF-7F45-BB86-5227AFF6EA9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4300" y="0"/>
            <a:ext cx="14097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256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295">
          <p15:clr>
            <a:srgbClr val="F26B43"/>
          </p15:clr>
        </p15:guide>
        <p15:guide id="4" pos="5465">
          <p15:clr>
            <a:srgbClr val="F26B43"/>
          </p15:clr>
        </p15:guide>
        <p15:guide id="5" orient="horz" pos="4042">
          <p15:clr>
            <a:srgbClr val="F26B43"/>
          </p15:clr>
        </p15:guide>
        <p15:guide id="6" orient="horz" pos="27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C3F180CD-8FFC-6643-AE92-EBFB6DBC66F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6960" y="0"/>
            <a:ext cx="1717040" cy="171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475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10" r:id="rId2"/>
    <p:sldLayoutId id="2147483709" r:id="rId3"/>
    <p:sldLayoutId id="2147483700" r:id="rId4"/>
    <p:sldLayoutId id="2147483701" r:id="rId5"/>
    <p:sldLayoutId id="2147483699" r:id="rId6"/>
    <p:sldLayoutId id="214748368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4CBB1A-F042-2A46-AD67-4B8860EEFFE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4300" y="0"/>
            <a:ext cx="14097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5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705" r:id="rId2"/>
    <p:sldLayoutId id="2147483704" r:id="rId3"/>
    <p:sldLayoutId id="2147483703" r:id="rId4"/>
    <p:sldLayoutId id="2147483706" r:id="rId5"/>
    <p:sldLayoutId id="2147483707" r:id="rId6"/>
    <p:sldLayoutId id="214748370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675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8" r:id="rId2"/>
    <p:sldLayoutId id="2147483689" r:id="rId3"/>
    <p:sldLayoutId id="2147483690" r:id="rId4"/>
    <p:sldLayoutId id="2147483724" r:id="rId5"/>
    <p:sldLayoutId id="2147483725" r:id="rId6"/>
    <p:sldLayoutId id="2147483726" r:id="rId7"/>
    <p:sldLayoutId id="214748372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5EB8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4CBB1A-F042-2A46-AD67-4B8860EEFF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4300" y="0"/>
            <a:ext cx="14097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24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4CBB1A-F042-2A46-AD67-4B8860EEFF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4300" y="0"/>
            <a:ext cx="14097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125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xBh5o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vldWa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vents.skillsforcare.org.uk/digitalsession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.wings.uk.barclay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laura.anthony@skillsforcare.org.uk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3.xml"/><Relationship Id="rId5" Type="http://schemas.openxmlformats.org/officeDocument/2006/relationships/hyperlink" Target="http://www.skillsforcare.org.uk/register" TargetMode="External"/><Relationship Id="rId4" Type="http://schemas.openxmlformats.org/officeDocument/2006/relationships/hyperlink" Target="mailto:selena.docherty@skillsforcare.org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6875230D-BACE-4BE4-B68E-731D259B4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GB" sz="4000" dirty="0">
                <a:latin typeface="Arial"/>
                <a:cs typeface="Arial"/>
              </a:rPr>
              <a:t>Developing digital skills – Skills for Care resources &amp; support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623029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21124-E92D-48B1-BF7B-2520A8EE9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Adult Social Care Digital Skills Framework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1A87E5-BBA8-48CA-A498-0DC2254F02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730" y="1748752"/>
            <a:ext cx="6982304" cy="398983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7 key themes: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Using digital technology</a:t>
            </a:r>
          </a:p>
          <a:p>
            <a:r>
              <a:rPr lang="en-GB" dirty="0"/>
              <a:t>Communicating, collaborating and participating</a:t>
            </a:r>
          </a:p>
          <a:p>
            <a:r>
              <a:rPr lang="en-GB" dirty="0"/>
              <a:t>Being safe and secure online </a:t>
            </a:r>
          </a:p>
          <a:p>
            <a:r>
              <a:rPr lang="en-GB" dirty="0"/>
              <a:t>Using the internet to find information </a:t>
            </a:r>
          </a:p>
          <a:p>
            <a:r>
              <a:rPr lang="en-GB" dirty="0"/>
              <a:t>Ethical decision making</a:t>
            </a:r>
          </a:p>
          <a:p>
            <a:r>
              <a:rPr lang="en-GB" dirty="0"/>
              <a:t>Management and use of data </a:t>
            </a:r>
          </a:p>
          <a:p>
            <a:r>
              <a:rPr lang="en-GB" dirty="0"/>
              <a:t>Digital learning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9532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B6004-A0D8-43BE-8D40-07D85DD3B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729" y="368754"/>
            <a:ext cx="6982305" cy="646811"/>
          </a:xfrm>
        </p:spPr>
        <p:txBody>
          <a:bodyPr/>
          <a:lstStyle/>
          <a:p>
            <a:r>
              <a:rPr lang="en-GB" dirty="0"/>
              <a:t>Digital Leadership Programme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16515A-F76B-4CCF-84B2-60A14AF7FA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729" y="1201783"/>
            <a:ext cx="6982304" cy="4816275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Skills for Care have commissioned The National Care Forum and 3 Spirit UK to deliver a digital leadership programme specifically for registered managers working in adult social care. 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programme has been developed to build confidence and ability to use digital technology in the workplace.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2022 programme consists of 2 face to face</a:t>
            </a:r>
            <a:r>
              <a:rPr lang="en-GB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 person</a:t>
            </a:r>
            <a:r>
              <a:rPr lang="en-GB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sessions and 2 online sessions, and is free of charge.</a:t>
            </a:r>
          </a:p>
          <a:p>
            <a:pPr marL="0" indent="0">
              <a:buNone/>
            </a:pPr>
            <a:r>
              <a:rPr lang="en-GB" sz="2000" b="1" dirty="0"/>
              <a:t>Booking are now closed but further information will be provided in spring 2022 on further sessions taking place</a:t>
            </a:r>
          </a:p>
        </p:txBody>
      </p:sp>
      <p:pic>
        <p:nvPicPr>
          <p:cNvPr id="1026" name="Picture 2" descr="Representing your views Archives - National Care Forum">
            <a:extLst>
              <a:ext uri="{FF2B5EF4-FFF2-40B4-BE49-F238E27FC236}">
                <a16:creationId xmlns:a16="http://schemas.microsoft.com/office/drawing/2014/main" id="{33B3B900-EEA6-4784-AAAF-62DFB1BD2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5144248"/>
            <a:ext cx="1881187" cy="107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3 Spirit UK - Social Enterprise Mark CIC">
            <a:extLst>
              <a:ext uri="{FF2B5EF4-FFF2-40B4-BE49-F238E27FC236}">
                <a16:creationId xmlns:a16="http://schemas.microsoft.com/office/drawing/2014/main" id="{F12A17C1-D250-421D-A2C2-7F473CB53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305" y="5144248"/>
            <a:ext cx="3890962" cy="102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102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7AB8F-98FA-4412-9847-8E8BDEC95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Digital Champions (pilot)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9242F1-264F-402A-8D04-5BE70A0838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729" y="2415339"/>
            <a:ext cx="6982304" cy="3792474"/>
          </a:xfrm>
        </p:spPr>
        <p:txBody>
          <a:bodyPr/>
          <a:lstStyle/>
          <a:p>
            <a:r>
              <a:rPr lang="en-GB" dirty="0">
                <a:effectLst/>
                <a:ea typeface="Times New Roman" panose="02020603050405020304" pitchFamily="18" charset="0"/>
              </a:rPr>
              <a:t>Each ICS has recruited up to 10 aspiring digital champions)</a:t>
            </a:r>
            <a:endParaRPr lang="en-GB" dirty="0">
              <a:effectLst/>
              <a:ea typeface="Calibri" panose="020F0502020204030204" pitchFamily="34" charset="0"/>
            </a:endParaRPr>
          </a:p>
          <a:p>
            <a:r>
              <a:rPr lang="en-GB" dirty="0">
                <a:effectLst/>
                <a:ea typeface="Times New Roman" panose="02020603050405020304" pitchFamily="18" charset="0"/>
              </a:rPr>
              <a:t>They will complete learning modules including: an introduction to being a digital champion; using technology to support communication, collaboration and participation; and being safe and secure online.</a:t>
            </a:r>
          </a:p>
          <a:p>
            <a:r>
              <a:rPr lang="en-GB" dirty="0">
                <a:effectLst/>
                <a:ea typeface="Times New Roman" panose="02020603050405020304" pitchFamily="18" charset="0"/>
              </a:rPr>
              <a:t>There will be an evaluation of the pilot with a view to potentially rolling this work out further</a:t>
            </a:r>
            <a:endParaRPr lang="en-GB" dirty="0"/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AD8342-6058-4EBE-9938-2F19DEAF2B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7728" y="1088137"/>
            <a:ext cx="6982305" cy="994728"/>
          </a:xfrm>
        </p:spPr>
        <p:txBody>
          <a:bodyPr/>
          <a:lstStyle/>
          <a:p>
            <a:pPr marL="0" indent="0">
              <a:buNone/>
            </a:pPr>
            <a:r>
              <a:rPr lang="en-GB" sz="2600" dirty="0">
                <a:ea typeface="Times New Roman" panose="02020603050405020304" pitchFamily="18" charset="0"/>
              </a:rPr>
              <a:t>Skills for Care and NHSX are working with </a:t>
            </a:r>
            <a:r>
              <a:rPr lang="en-GB" sz="2600" dirty="0">
                <a:effectLst/>
                <a:ea typeface="Times New Roman" panose="02020603050405020304" pitchFamily="18" charset="0"/>
              </a:rPr>
              <a:t>5 Integrated Care System (ICS) areas on a digital champions training pilot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3727567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C98B5-200F-4F2B-9B2D-2A9F50F24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Measuring Digital Readiness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6CF2FE-E951-4138-AA91-4CCFB6AFE1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729" y="1380263"/>
            <a:ext cx="6982304" cy="3648456"/>
          </a:xfrm>
        </p:spPr>
        <p:txBody>
          <a:bodyPr/>
          <a:lstStyle/>
          <a:p>
            <a:pPr marL="0" indent="0">
              <a:buNone/>
            </a:pPr>
            <a:r>
              <a:rPr lang="en-GB" sz="2200" dirty="0"/>
              <a:t>Developed a digital self-assessment tool which will help you to measure:</a:t>
            </a:r>
            <a:br>
              <a:rPr lang="en-GB" sz="2200" dirty="0"/>
            </a:br>
            <a:endParaRPr lang="en-GB" sz="2200" dirty="0"/>
          </a:p>
          <a:p>
            <a:pPr lvl="1"/>
            <a:r>
              <a:rPr lang="en-GB" sz="2200" dirty="0"/>
              <a:t>how capable your staff are of harnessing the benefits of digital tools and skills</a:t>
            </a:r>
          </a:p>
          <a:p>
            <a:pPr lvl="1"/>
            <a:r>
              <a:rPr lang="en-GB" sz="2200" dirty="0"/>
              <a:t>whether you have the right infrastructure in place to use more digital tools</a:t>
            </a:r>
            <a:br>
              <a:rPr lang="en-GB" sz="2200" dirty="0"/>
            </a:br>
            <a:br>
              <a:rPr lang="en-GB" sz="2200" dirty="0"/>
            </a:br>
            <a:br>
              <a:rPr lang="en-GB" sz="2200" dirty="0"/>
            </a:br>
            <a:endParaRPr lang="en-GB" sz="2200" dirty="0"/>
          </a:p>
          <a:p>
            <a:pPr marL="0" indent="0">
              <a:buNone/>
            </a:pPr>
            <a:r>
              <a:rPr lang="en-GB" sz="2200" dirty="0">
                <a:hlinkClick r:id="rId3"/>
              </a:rPr>
              <a:t>Access the Digital Readiness tool.</a:t>
            </a:r>
            <a:endParaRPr lang="en-GB" sz="2200" dirty="0"/>
          </a:p>
        </p:txBody>
      </p:sp>
      <p:pic>
        <p:nvPicPr>
          <p:cNvPr id="5124" name="Picture 4" descr="Digital Social Care">
            <a:extLst>
              <a:ext uri="{FF2B5EF4-FFF2-40B4-BE49-F238E27FC236}">
                <a16:creationId xmlns:a16="http://schemas.microsoft.com/office/drawing/2014/main" id="{1B28B2D9-07E4-4279-BE84-8857CB6F1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29" y="5378361"/>
            <a:ext cx="3203244" cy="73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764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C38C7-B41F-4D3C-A658-55F9EA8E4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Becoming a ‘digital’ social care organisation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76DE9E8-F65F-4C29-A549-7EBB26357D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3982" y="1563142"/>
            <a:ext cx="7509585" cy="4562857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>
                <a:solidFill>
                  <a:srgbClr val="005EB8"/>
                </a:solidFill>
              </a:rPr>
              <a:t>This focuses on:</a:t>
            </a:r>
          </a:p>
          <a:p>
            <a:pPr marL="0" indent="0">
              <a:buNone/>
            </a:pPr>
            <a:endParaRPr lang="en-GB" sz="2000" b="1" dirty="0">
              <a:solidFill>
                <a:srgbClr val="005EB8"/>
              </a:solidFill>
            </a:endParaRPr>
          </a:p>
          <a:p>
            <a:r>
              <a:rPr lang="en-GB" sz="2000" dirty="0"/>
              <a:t>becoming more digital</a:t>
            </a:r>
          </a:p>
          <a:p>
            <a:r>
              <a:rPr lang="en-GB" sz="2000" dirty="0"/>
              <a:t>first steps in thinking digital</a:t>
            </a:r>
          </a:p>
          <a:p>
            <a:r>
              <a:rPr lang="en-GB" sz="2000" dirty="0"/>
              <a:t>scoping and getting people on board</a:t>
            </a:r>
          </a:p>
          <a:p>
            <a:r>
              <a:rPr lang="en-GB" sz="2000" dirty="0"/>
              <a:t>your business plan and specification</a:t>
            </a:r>
          </a:p>
          <a:p>
            <a:r>
              <a:rPr lang="en-GB" sz="2000" dirty="0"/>
              <a:t>searching for a supplier and solution</a:t>
            </a:r>
          </a:p>
          <a:p>
            <a:r>
              <a:rPr lang="en-GB" sz="2000" dirty="0"/>
              <a:t>implementation plan</a:t>
            </a:r>
          </a:p>
          <a:p>
            <a:r>
              <a:rPr lang="en-GB" sz="2000" dirty="0"/>
              <a:t>Review</a:t>
            </a:r>
          </a:p>
          <a:p>
            <a:endParaRPr lang="en-GB" sz="2000" dirty="0"/>
          </a:p>
          <a:p>
            <a:pPr marL="0" indent="0">
              <a:buNone/>
            </a:pPr>
            <a:r>
              <a:rPr lang="en-GB" sz="2000" dirty="0"/>
              <a:t>To access the resource: </a:t>
            </a:r>
            <a:r>
              <a:rPr lang="en-GB" sz="2000" dirty="0">
                <a:hlinkClick r:id="rId3"/>
              </a:rPr>
              <a:t>https://bit.ly/3vldWaA</a:t>
            </a:r>
            <a:r>
              <a:rPr lang="en-GB" sz="20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580F85-9B7E-4B1D-B727-9CB4EEB0CE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9403" y="2368296"/>
            <a:ext cx="1800631" cy="257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3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DF1D8BE-10D7-4980-8439-A43C6A995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25" y="327484"/>
            <a:ext cx="7428404" cy="1292662"/>
          </a:xfrm>
        </p:spPr>
        <p:txBody>
          <a:bodyPr/>
          <a:lstStyle/>
          <a:p>
            <a:r>
              <a:rPr lang="en-GB" sz="3600" dirty="0"/>
              <a:t>Getting to grips with digital basics session – 30/03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FA5F56-19D4-4E9B-8450-D419558AFFD2}"/>
              </a:ext>
            </a:extLst>
          </p:cNvPr>
          <p:cNvSpPr txBox="1">
            <a:spLocks/>
          </p:cNvSpPr>
          <p:nvPr/>
        </p:nvSpPr>
        <p:spPr>
          <a:xfrm>
            <a:off x="209862" y="1434477"/>
            <a:ext cx="8799667" cy="27840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26D438-E4CF-4925-BEBC-BAE9C00F5420}"/>
              </a:ext>
            </a:extLst>
          </p:cNvPr>
          <p:cNvSpPr txBox="1"/>
          <p:nvPr/>
        </p:nvSpPr>
        <p:spPr>
          <a:xfrm>
            <a:off x="361925" y="1214558"/>
            <a:ext cx="7705629" cy="505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000" dirty="0">
              <a:solidFill>
                <a:srgbClr val="000000"/>
              </a:solidFill>
              <a:latin typeface="Arial" panose="020B0604020202020204"/>
              <a:ea typeface="Times New Roman" panose="02020603050405020304" pitchFamily="18" charset="0"/>
            </a:endParaRPr>
          </a:p>
          <a:p>
            <a:pPr marR="0" lvl="0" algn="l" defTabSz="4572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000" dirty="0">
                <a:solidFill>
                  <a:srgbClr val="000000"/>
                </a:solidFill>
                <a:latin typeface="Arial" panose="020B0604020202020204"/>
                <a:ea typeface="Times New Roman" panose="02020603050405020304" pitchFamily="18" charset="0"/>
              </a:rPr>
              <a:t>Free 1-hour session for people who aren’t confident or comfortable with digital technology and who want to know more about it.</a:t>
            </a:r>
          </a:p>
          <a:p>
            <a:pPr marR="0" lvl="0" algn="l" defTabSz="4572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000" dirty="0">
              <a:solidFill>
                <a:srgbClr val="000000"/>
              </a:solidFill>
              <a:latin typeface="Arial" panose="020B0604020202020204"/>
              <a:ea typeface="Times New Roman" panose="02020603050405020304" pitchFamily="18" charset="0"/>
            </a:endParaRPr>
          </a:p>
          <a:p>
            <a:pPr marR="0" lvl="0" algn="l" defTabSz="4572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000" dirty="0">
                <a:solidFill>
                  <a:srgbClr val="000000"/>
                </a:solidFill>
                <a:latin typeface="Arial" panose="020B0604020202020204"/>
                <a:ea typeface="Times New Roman" panose="02020603050405020304" pitchFamily="18" charset="0"/>
              </a:rPr>
              <a:t>Run by Barclays Digital Eagles and will focus on basics around accessing the internet, connecting to the internet, and understanding browsers and search engines.</a:t>
            </a:r>
          </a:p>
          <a:p>
            <a:pPr marR="0" lvl="0" algn="l" defTabSz="4572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000" dirty="0">
              <a:solidFill>
                <a:srgbClr val="000000"/>
              </a:solidFill>
              <a:latin typeface="Arial" panose="020B0604020202020204"/>
              <a:ea typeface="Times New Roman" panose="02020603050405020304" pitchFamily="18" charset="0"/>
            </a:endParaRPr>
          </a:p>
          <a:p>
            <a:pPr marR="0" lvl="0" algn="l" defTabSz="4572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000" dirty="0">
                <a:solidFill>
                  <a:srgbClr val="000000"/>
                </a:solidFill>
                <a:latin typeface="Arial" panose="020B0604020202020204"/>
                <a:ea typeface="Times New Roman" panose="02020603050405020304" pitchFamily="18" charset="0"/>
              </a:rPr>
              <a:t>We will also look at tasks which will be useful in your work, like completing online forms, searching for information, how to use email, and other top tips for going digital.</a:t>
            </a:r>
          </a:p>
          <a:p>
            <a:pPr marR="0" lvl="0" algn="l" defTabSz="4572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000" dirty="0">
              <a:solidFill>
                <a:srgbClr val="000000"/>
              </a:solidFill>
              <a:latin typeface="Arial" panose="020B0604020202020204"/>
              <a:ea typeface="Times New Roman" panose="02020603050405020304" pitchFamily="18" charset="0"/>
            </a:endParaRPr>
          </a:p>
          <a:p>
            <a:pPr marR="0" lvl="0" algn="l" defTabSz="4572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000" dirty="0">
                <a:solidFill>
                  <a:srgbClr val="000000"/>
                </a:solidFill>
                <a:latin typeface="Arial" panose="020B0604020202020204"/>
                <a:ea typeface="Times New Roman" panose="02020603050405020304" pitchFamily="18" charset="0"/>
              </a:rPr>
              <a:t>Book places at: </a:t>
            </a:r>
            <a:r>
              <a:rPr kumimoji="0" lang="en-GB" sz="20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+mn-cs"/>
                <a:hlinkClick r:id="rId3"/>
              </a:rPr>
              <a:t>https://events.skillsforcare.org.uk/digitalsessions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4F6D6E-2D63-4411-8A71-76E79E8F19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8268" y="4218513"/>
            <a:ext cx="1398307" cy="10672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0DA1E8-70D6-4A21-8D9E-7123FF1458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6491" y="2826495"/>
            <a:ext cx="1237647" cy="112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591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4EA6E-CAAE-4656-93BD-16521D987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Barclays Digital Eagles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473BCB-9F23-481B-B1C6-8627FA8473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Digital Eagles provide support and training to staff which can include accessing healthcare appointments online, keeping residents connected to friends and family and accessing entertainment or hobbies online</a:t>
            </a:r>
            <a:b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Visit: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https://digital.wings.uk.barclays/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10000"/>
              </a:lnSpc>
              <a:buNone/>
            </a:pP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When registering please use the company code 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SKIFCAR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9AEFD113-F64D-4575-A76A-DEBB3CCF9F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881" y="1353521"/>
            <a:ext cx="3563946" cy="65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355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151171E7-3DAC-408B-97B5-DD7B740B2E25}"/>
              </a:ext>
            </a:extLst>
          </p:cNvPr>
          <p:cNvSpPr txBox="1">
            <a:spLocks/>
          </p:cNvSpPr>
          <p:nvPr/>
        </p:nvSpPr>
        <p:spPr>
          <a:xfrm>
            <a:off x="209863" y="688068"/>
            <a:ext cx="7140172" cy="1132642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kern="1200">
                <a:solidFill>
                  <a:srgbClr val="E8772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E87722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Contacts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C838B93-34BB-450A-BFBC-7BD54A2506E7}"/>
              </a:ext>
            </a:extLst>
          </p:cNvPr>
          <p:cNvSpPr txBox="1">
            <a:spLocks/>
          </p:cNvSpPr>
          <p:nvPr/>
        </p:nvSpPr>
        <p:spPr>
          <a:xfrm>
            <a:off x="209862" y="1642821"/>
            <a:ext cx="8799667" cy="27840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SW London: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Laura Anthony: 07890 514106 /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3"/>
              </a:rPr>
              <a:t>laura.anthony@skillsforcare.org.uk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NW London: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Selena Docherty: 07825 933674 /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4"/>
              </a:rPr>
              <a:t>selena.docherty@skillsforcare.org.uk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5"/>
              </a:rPr>
              <a:t>www.skillsforcare.org.uk/register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3684736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SfC RGB colour palet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EB8"/>
      </a:accent1>
      <a:accent2>
        <a:srgbClr val="008C95"/>
      </a:accent2>
      <a:accent3>
        <a:srgbClr val="3300A5"/>
      </a:accent3>
      <a:accent4>
        <a:srgbClr val="A20067"/>
      </a:accent4>
      <a:accent5>
        <a:srgbClr val="00A651"/>
      </a:accent5>
      <a:accent6>
        <a:srgbClr val="BA0C2F"/>
      </a:accent6>
      <a:hlink>
        <a:srgbClr val="005EB8"/>
      </a:hlink>
      <a:folHlink>
        <a:srgbClr val="005EB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ubtitle slides">
  <a:themeElements>
    <a:clrScheme name="SfC RGB colour palet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EB8"/>
      </a:accent1>
      <a:accent2>
        <a:srgbClr val="008C95"/>
      </a:accent2>
      <a:accent3>
        <a:srgbClr val="3300A5"/>
      </a:accent3>
      <a:accent4>
        <a:srgbClr val="A20067"/>
      </a:accent4>
      <a:accent5>
        <a:srgbClr val="00A651"/>
      </a:accent5>
      <a:accent6>
        <a:srgbClr val="BA0C2F"/>
      </a:accent6>
      <a:hlink>
        <a:srgbClr val="005EB8"/>
      </a:hlink>
      <a:folHlink>
        <a:srgbClr val="005EB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t slides">
  <a:themeElements>
    <a:clrScheme name="SfC RGB colour palet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EB8"/>
      </a:accent1>
      <a:accent2>
        <a:srgbClr val="008C95"/>
      </a:accent2>
      <a:accent3>
        <a:srgbClr val="3300A5"/>
      </a:accent3>
      <a:accent4>
        <a:srgbClr val="A20067"/>
      </a:accent4>
      <a:accent5>
        <a:srgbClr val="00A651"/>
      </a:accent5>
      <a:accent6>
        <a:srgbClr val="BA0C2F"/>
      </a:accent6>
      <a:hlink>
        <a:srgbClr val="005EB8"/>
      </a:hlink>
      <a:folHlink>
        <a:srgbClr val="005EB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espoke titl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espoke content slides">
  <a:themeElements>
    <a:clrScheme name="SfC RGB colour palet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EB8"/>
      </a:accent1>
      <a:accent2>
        <a:srgbClr val="008C95"/>
      </a:accent2>
      <a:accent3>
        <a:srgbClr val="3300A5"/>
      </a:accent3>
      <a:accent4>
        <a:srgbClr val="A20067"/>
      </a:accent4>
      <a:accent5>
        <a:srgbClr val="00A651"/>
      </a:accent5>
      <a:accent6>
        <a:srgbClr val="BA0C2F"/>
      </a:accent6>
      <a:hlink>
        <a:srgbClr val="005EB8"/>
      </a:hlink>
      <a:folHlink>
        <a:srgbClr val="005EB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End slides">
  <a:themeElements>
    <a:clrScheme name="SfC RGB colour palet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EB8"/>
      </a:accent1>
      <a:accent2>
        <a:srgbClr val="008C95"/>
      </a:accent2>
      <a:accent3>
        <a:srgbClr val="3300A5"/>
      </a:accent3>
      <a:accent4>
        <a:srgbClr val="A20067"/>
      </a:accent4>
      <a:accent5>
        <a:srgbClr val="00A651"/>
      </a:accent5>
      <a:accent6>
        <a:srgbClr val="BA0C2F"/>
      </a:accent6>
      <a:hlink>
        <a:srgbClr val="005EB8"/>
      </a:hlink>
      <a:folHlink>
        <a:srgbClr val="005EB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Bespoke content slides">
  <a:themeElements>
    <a:clrScheme name="SfC RGB colour palet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EB8"/>
      </a:accent1>
      <a:accent2>
        <a:srgbClr val="008C95"/>
      </a:accent2>
      <a:accent3>
        <a:srgbClr val="3300A5"/>
      </a:accent3>
      <a:accent4>
        <a:srgbClr val="A20067"/>
      </a:accent4>
      <a:accent5>
        <a:srgbClr val="00A651"/>
      </a:accent5>
      <a:accent6>
        <a:srgbClr val="BA0C2F"/>
      </a:accent6>
      <a:hlink>
        <a:srgbClr val="005EB8"/>
      </a:hlink>
      <a:folHlink>
        <a:srgbClr val="005EB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Bespoke content slides">
  <a:themeElements>
    <a:clrScheme name="SfC RGB colour palet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EB8"/>
      </a:accent1>
      <a:accent2>
        <a:srgbClr val="008C95"/>
      </a:accent2>
      <a:accent3>
        <a:srgbClr val="3300A5"/>
      </a:accent3>
      <a:accent4>
        <a:srgbClr val="A20067"/>
      </a:accent4>
      <a:accent5>
        <a:srgbClr val="00A651"/>
      </a:accent5>
      <a:accent6>
        <a:srgbClr val="BA0C2F"/>
      </a:accent6>
      <a:hlink>
        <a:srgbClr val="005EB8"/>
      </a:hlink>
      <a:folHlink>
        <a:srgbClr val="005EB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987B195E06C1448AE9C5C5F4DEB1CD" ma:contentTypeVersion="97" ma:contentTypeDescription="Create a new document." ma:contentTypeScope="" ma:versionID="6071ab146e560d8bae67762f4f30154e">
  <xsd:schema xmlns:xsd="http://www.w3.org/2001/XMLSchema" xmlns:xs="http://www.w3.org/2001/XMLSchema" xmlns:p="http://schemas.microsoft.com/office/2006/metadata/properties" xmlns:ns2="d82c7b53-b029-44d5-9ef6-308ac41fe8b2" xmlns:ns3="f12d3723-0a48-42b5-a517-bfee5095da8a" targetNamespace="http://schemas.microsoft.com/office/2006/metadata/properties" ma:root="true" ma:fieldsID="e2ecbb8ecf42b3579b4e0643bf800a1a" ns2:_="" ns3:_="">
    <xsd:import namespace="d82c7b53-b029-44d5-9ef6-308ac41fe8b2"/>
    <xsd:import namespace="f12d3723-0a48-42b5-a517-bfee5095da8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2c7b53-b029-44d5-9ef6-308ac41fe8b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2d3723-0a48-42b5-a517-bfee5095da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A9AD54DB-1719-4645-9709-8F878C2AFFCF}">
  <ds:schemaRefs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f12d3723-0a48-42b5-a517-bfee5095da8a"/>
    <ds:schemaRef ds:uri="d82c7b53-b029-44d5-9ef6-308ac41fe8b2"/>
  </ds:schemaRefs>
</ds:datastoreItem>
</file>

<file path=customXml/itemProps2.xml><?xml version="1.0" encoding="utf-8"?>
<ds:datastoreItem xmlns:ds="http://schemas.openxmlformats.org/officeDocument/2006/customXml" ds:itemID="{18B4E415-7D30-4B69-AA09-345CD300E9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2c7b53-b029-44d5-9ef6-308ac41fe8b2"/>
    <ds:schemaRef ds:uri="f12d3723-0a48-42b5-a517-bfee5095da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97EF87C-FFC9-49A8-9F99-098EB5D258D8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CDC911A-8D58-4C6B-846D-CFBAB0180B32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7261</TotalTime>
  <Words>551</Words>
  <Application>Microsoft Office PowerPoint</Application>
  <PresentationFormat>On-screen Show (4:3)</PresentationFormat>
  <Paragraphs>74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Calibri</vt:lpstr>
      <vt:lpstr>Wingdings</vt:lpstr>
      <vt:lpstr>Title slides</vt:lpstr>
      <vt:lpstr>Subtitle slides</vt:lpstr>
      <vt:lpstr>Content slides</vt:lpstr>
      <vt:lpstr>Bespoke title slides</vt:lpstr>
      <vt:lpstr>Bespoke content slides</vt:lpstr>
      <vt:lpstr>End slides</vt:lpstr>
      <vt:lpstr>1_Bespoke content slides</vt:lpstr>
      <vt:lpstr>4_Bespoke content slides</vt:lpstr>
      <vt:lpstr>Developing digital skills – Skills for Care resources &amp; support</vt:lpstr>
      <vt:lpstr>Adult Social Care Digital Skills Framework</vt:lpstr>
      <vt:lpstr>Digital Leadership Programme</vt:lpstr>
      <vt:lpstr>Digital Champions (pilot)</vt:lpstr>
      <vt:lpstr>Measuring Digital Readiness</vt:lpstr>
      <vt:lpstr>Becoming a ‘digital’ social care organisation</vt:lpstr>
      <vt:lpstr>Getting to grips with digital basics session – 30/03</vt:lpstr>
      <vt:lpstr>Barclays Digital Eagles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Owen</dc:creator>
  <cp:lastModifiedBy>Peter</cp:lastModifiedBy>
  <cp:revision>162</cp:revision>
  <dcterms:created xsi:type="dcterms:W3CDTF">2019-11-26T09:38:15Z</dcterms:created>
  <dcterms:modified xsi:type="dcterms:W3CDTF">2022-03-11T09:39:52Z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0x010100D5987B195E06C1448AE9C5C5F4DEB1CD</vt:lpwstr>
  </property>
</Properties>
</file>