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9" r:id="rId5"/>
    <p:sldId id="263" r:id="rId6"/>
    <p:sldId id="256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E50A7-F0D7-490C-807E-D16A397A315E}" v="645" dt="2022-01-12T09:18:00.620"/>
    <p1510:client id="{492B5CB4-2F83-42D2-822C-D6EDD2CDE4B7}" v="95" dt="2022-01-12T09:55:33.967"/>
    <p1510:client id="{A1C76005-ACC9-473F-9901-3FDA590B90D6}" v="1" dt="2021-12-14T13:09:09.425"/>
    <p1510:client id="{B6774F81-FD0F-4AA0-B47C-A9E949E14BD8}" v="350" dt="2022-01-12T09:46:20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HAM, Nicole (CENTRAL AND NORTH WEST LONDON NHS FOUNDATION TRUST)" userId="S::nicole.burnham@nhs.net::c52e613b-e55d-4526-87ca-82836c4f6703" providerId="AD" clId="Web-{A1C76005-ACC9-473F-9901-3FDA590B90D6}"/>
    <pc:docChg chg="modSld">
      <pc:chgData name="BURNHAM, Nicole (CENTRAL AND NORTH WEST LONDON NHS FOUNDATION TRUST)" userId="S::nicole.burnham@nhs.net::c52e613b-e55d-4526-87ca-82836c4f6703" providerId="AD" clId="Web-{A1C76005-ACC9-473F-9901-3FDA590B90D6}" dt="2021-12-14T13:09:09.425" v="0"/>
      <pc:docMkLst>
        <pc:docMk/>
      </pc:docMkLst>
      <pc:sldChg chg="addSp">
        <pc:chgData name="BURNHAM, Nicole (CENTRAL AND NORTH WEST LONDON NHS FOUNDATION TRUST)" userId="S::nicole.burnham@nhs.net::c52e613b-e55d-4526-87ca-82836c4f6703" providerId="AD" clId="Web-{A1C76005-ACC9-473F-9901-3FDA590B90D6}" dt="2021-12-14T13:09:09.425" v="0"/>
        <pc:sldMkLst>
          <pc:docMk/>
          <pc:sldMk cId="4185368206" sldId="257"/>
        </pc:sldMkLst>
        <pc:spChg chg="add">
          <ac:chgData name="BURNHAM, Nicole (CENTRAL AND NORTH WEST LONDON NHS FOUNDATION TRUST)" userId="S::nicole.burnham@nhs.net::c52e613b-e55d-4526-87ca-82836c4f6703" providerId="AD" clId="Web-{A1C76005-ACC9-473F-9901-3FDA590B90D6}" dt="2021-12-14T13:09:09.425" v="0"/>
          <ac:spMkLst>
            <pc:docMk/>
            <pc:sldMk cId="4185368206" sldId="257"/>
            <ac:spMk id="2" creationId="{3E2C6E52-5866-4A40-BE70-2B75B9C519E4}"/>
          </ac:spMkLst>
        </pc:spChg>
      </pc:sldChg>
    </pc:docChg>
  </pc:docChgLst>
  <pc:docChgLst>
    <pc:chgData name="BURNHAM, Nicole (CENTRAL AND NORTH WEST LONDON NHS FOUNDATION TRUST)" userId="S::nicole.burnham@nhs.net::c52e613b-e55d-4526-87ca-82836c4f6703" providerId="AD" clId="Web-{447E50A7-F0D7-490C-807E-D16A397A315E}"/>
    <pc:docChg chg="addSld delSld modSld">
      <pc:chgData name="BURNHAM, Nicole (CENTRAL AND NORTH WEST LONDON NHS FOUNDATION TRUST)" userId="S::nicole.burnham@nhs.net::c52e613b-e55d-4526-87ca-82836c4f6703" providerId="AD" clId="Web-{447E50A7-F0D7-490C-807E-D16A397A315E}" dt="2022-01-12T09:18:00.620" v="639" actId="20577"/>
      <pc:docMkLst>
        <pc:docMk/>
      </pc:docMkLst>
      <pc:sldChg chg="addSp delSp modSp mod modClrScheme delAnim chgLayout">
        <pc:chgData name="BURNHAM, Nicole (CENTRAL AND NORTH WEST LONDON NHS FOUNDATION TRUST)" userId="S::nicole.burnham@nhs.net::c52e613b-e55d-4526-87ca-82836c4f6703" providerId="AD" clId="Web-{447E50A7-F0D7-490C-807E-D16A397A315E}" dt="2022-01-12T09:18:00.620" v="639" actId="20577"/>
        <pc:sldMkLst>
          <pc:docMk/>
          <pc:sldMk cId="4185368206" sldId="257"/>
        </pc:sldMkLst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7:12.681" v="595" actId="20577"/>
          <ac:spMkLst>
            <pc:docMk/>
            <pc:sldMk cId="4185368206" sldId="257"/>
            <ac:spMk id="2" creationId="{B5D178F2-5328-4331-A36A-93D96820255B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8:00.620" v="639" actId="20577"/>
          <ac:spMkLst>
            <pc:docMk/>
            <pc:sldMk cId="4185368206" sldId="257"/>
            <ac:spMk id="3" creationId="{97021454-9EE0-4EE1-B1BA-636B50D6CF3D}"/>
          </ac:spMkLst>
        </pc:spChg>
        <pc:picChg chg="del">
          <ac:chgData name="BURNHAM, Nicole (CENTRAL AND NORTH WEST LONDON NHS FOUNDATION TRUST)" userId="S::nicole.burnham@nhs.net::c52e613b-e55d-4526-87ca-82836c4f6703" providerId="AD" clId="Web-{447E50A7-F0D7-490C-807E-D16A397A315E}" dt="2022-01-12T09:16:58.040" v="585"/>
          <ac:picMkLst>
            <pc:docMk/>
            <pc:sldMk cId="4185368206" sldId="257"/>
            <ac:picMk id="5" creationId="{028434E3-5902-4CAE-8743-B5850397401F}"/>
          </ac:picMkLst>
        </pc:picChg>
      </pc:sldChg>
      <pc:sldChg chg="addSp modSp mod modClrScheme chgLayout">
        <pc:chgData name="BURNHAM, Nicole (CENTRAL AND NORTH WEST LONDON NHS FOUNDATION TRUST)" userId="S::nicole.burnham@nhs.net::c52e613b-e55d-4526-87ca-82836c4f6703" providerId="AD" clId="Web-{447E50A7-F0D7-490C-807E-D16A397A315E}" dt="2022-01-12T09:14:13.160" v="507"/>
        <pc:sldMkLst>
          <pc:docMk/>
          <pc:sldMk cId="2801846565" sldId="258"/>
        </pc:sldMkLst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4:13.160" v="507"/>
          <ac:spMkLst>
            <pc:docMk/>
            <pc:sldMk cId="2801846565" sldId="258"/>
            <ac:spMk id="3" creationId="{9F29C01D-0C75-4976-8DB8-6B26887A4050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4:13.160" v="507"/>
          <ac:spMkLst>
            <pc:docMk/>
            <pc:sldMk cId="2801846565" sldId="258"/>
            <ac:spMk id="4" creationId="{348D428A-991F-4419-B987-E99088BA9EEB}"/>
          </ac:spMkLst>
        </pc:spChg>
      </pc:sldChg>
      <pc:sldChg chg="addSp delSp modSp mod modClrScheme chgLayout">
        <pc:chgData name="BURNHAM, Nicole (CENTRAL AND NORTH WEST LONDON NHS FOUNDATION TRUST)" userId="S::nicole.burnham@nhs.net::c52e613b-e55d-4526-87ca-82836c4f6703" providerId="AD" clId="Web-{447E50A7-F0D7-490C-807E-D16A397A315E}" dt="2022-01-12T09:16:30.227" v="584" actId="20577"/>
        <pc:sldMkLst>
          <pc:docMk/>
          <pc:sldMk cId="1511097954" sldId="259"/>
        </pc:sldMkLst>
        <pc:spChg chg="mod">
          <ac:chgData name="BURNHAM, Nicole (CENTRAL AND NORTH WEST LONDON NHS FOUNDATION TRUST)" userId="S::nicole.burnham@nhs.net::c52e613b-e55d-4526-87ca-82836c4f6703" providerId="AD" clId="Web-{447E50A7-F0D7-490C-807E-D16A397A315E}" dt="2022-01-12T08:59:51.729" v="1" actId="20577"/>
          <ac:spMkLst>
            <pc:docMk/>
            <pc:sldMk cId="1511097954" sldId="259"/>
            <ac:spMk id="2" creationId="{00000000-0000-0000-0000-000000000000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4:36.020" v="508" actId="20577"/>
          <ac:spMkLst>
            <pc:docMk/>
            <pc:sldMk cId="1511097954" sldId="259"/>
            <ac:spMk id="3" creationId="{DDB50FC9-43CF-4E69-B074-7F29BD04B8F8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6:30.227" v="584" actId="20577"/>
          <ac:spMkLst>
            <pc:docMk/>
            <pc:sldMk cId="1511097954" sldId="259"/>
            <ac:spMk id="4" creationId="{ED792B45-797A-40D3-AFEC-92039E9133A3}"/>
          </ac:spMkLst>
        </pc:spChg>
        <pc:spChg chg="add del mod ord">
          <ac:chgData name="BURNHAM, Nicole (CENTRAL AND NORTH WEST LONDON NHS FOUNDATION TRUST)" userId="S::nicole.burnham@nhs.net::c52e613b-e55d-4526-87ca-82836c4f6703" providerId="AD" clId="Web-{447E50A7-F0D7-490C-807E-D16A397A315E}" dt="2022-01-12T09:00:47.762" v="14"/>
          <ac:spMkLst>
            <pc:docMk/>
            <pc:sldMk cId="1511097954" sldId="259"/>
            <ac:spMk id="5" creationId="{B9363076-3CB0-46C2-BA7C-FF2E0E41D223}"/>
          </ac:spMkLst>
        </pc:spChg>
      </pc:sldChg>
      <pc:sldChg chg="addSp delSp modSp new del mod modClrScheme chgLayout">
        <pc:chgData name="BURNHAM, Nicole (CENTRAL AND NORTH WEST LONDON NHS FOUNDATION TRUST)" userId="S::nicole.burnham@nhs.net::c52e613b-e55d-4526-87ca-82836c4f6703" providerId="AD" clId="Web-{447E50A7-F0D7-490C-807E-D16A397A315E}" dt="2022-01-12T09:09:21.371" v="270"/>
        <pc:sldMkLst>
          <pc:docMk/>
          <pc:sldMk cId="99828381" sldId="263"/>
        </pc:sldMkLst>
        <pc:spChg chg="mod ord">
          <ac:chgData name="BURNHAM, Nicole (CENTRAL AND NORTH WEST LONDON NHS FOUNDATION TRUST)" userId="S::nicole.burnham@nhs.net::c52e613b-e55d-4526-87ca-82836c4f6703" providerId="AD" clId="Web-{447E50A7-F0D7-490C-807E-D16A397A315E}" dt="2022-01-12T09:09:14.292" v="269"/>
          <ac:spMkLst>
            <pc:docMk/>
            <pc:sldMk cId="99828381" sldId="263"/>
            <ac:spMk id="2" creationId="{39C3920E-EBC2-4EE8-94C7-82A5178345CD}"/>
          </ac:spMkLst>
        </pc:spChg>
        <pc:spChg chg="mod ord">
          <ac:chgData name="BURNHAM, Nicole (CENTRAL AND NORTH WEST LONDON NHS FOUNDATION TRUST)" userId="S::nicole.burnham@nhs.net::c52e613b-e55d-4526-87ca-82836c4f6703" providerId="AD" clId="Web-{447E50A7-F0D7-490C-807E-D16A397A315E}" dt="2022-01-12T09:09:14.292" v="269"/>
          <ac:spMkLst>
            <pc:docMk/>
            <pc:sldMk cId="99828381" sldId="263"/>
            <ac:spMk id="3" creationId="{FD4F9A0C-720C-42F8-8A37-28B1943761F0}"/>
          </ac:spMkLst>
        </pc:spChg>
        <pc:spChg chg="add del mod ord">
          <ac:chgData name="BURNHAM, Nicole (CENTRAL AND NORTH WEST LONDON NHS FOUNDATION TRUST)" userId="S::nicole.burnham@nhs.net::c52e613b-e55d-4526-87ca-82836c4f6703" providerId="AD" clId="Web-{447E50A7-F0D7-490C-807E-D16A397A315E}" dt="2022-01-12T09:09:14.292" v="269"/>
          <ac:spMkLst>
            <pc:docMk/>
            <pc:sldMk cId="99828381" sldId="263"/>
            <ac:spMk id="4" creationId="{837E31C4-A16B-44D8-B5BB-7C4ABBC266D4}"/>
          </ac:spMkLst>
        </pc:spChg>
        <pc:spChg chg="add del mod ord">
          <ac:chgData name="BURNHAM, Nicole (CENTRAL AND NORTH WEST LONDON NHS FOUNDATION TRUST)" userId="S::nicole.burnham@nhs.net::c52e613b-e55d-4526-87ca-82836c4f6703" providerId="AD" clId="Web-{447E50A7-F0D7-490C-807E-D16A397A315E}" dt="2022-01-12T09:09:14.292" v="269"/>
          <ac:spMkLst>
            <pc:docMk/>
            <pc:sldMk cId="99828381" sldId="263"/>
            <ac:spMk id="5" creationId="{E6E241DB-1F6F-421A-8B68-125E9A2668BF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09:14.292" v="269"/>
          <ac:spMkLst>
            <pc:docMk/>
            <pc:sldMk cId="99828381" sldId="263"/>
            <ac:spMk id="6" creationId="{2BFD873C-EF00-43C5-BF86-466C84ACC0DE}"/>
          </ac:spMkLst>
        </pc:spChg>
      </pc:sldChg>
      <pc:sldChg chg="addSp modSp new mod modClrScheme chgLayout">
        <pc:chgData name="BURNHAM, Nicole (CENTRAL AND NORTH WEST LONDON NHS FOUNDATION TRUST)" userId="S::nicole.burnham@nhs.net::c52e613b-e55d-4526-87ca-82836c4f6703" providerId="AD" clId="Web-{447E50A7-F0D7-490C-807E-D16A397A315E}" dt="2022-01-12T09:13:34.316" v="505" actId="20577"/>
        <pc:sldMkLst>
          <pc:docMk/>
          <pc:sldMk cId="989922594" sldId="263"/>
        </pc:sldMkLst>
        <pc:spChg chg="mod ord">
          <ac:chgData name="BURNHAM, Nicole (CENTRAL AND NORTH WEST LONDON NHS FOUNDATION TRUST)" userId="S::nicole.burnham@nhs.net::c52e613b-e55d-4526-87ca-82836c4f6703" providerId="AD" clId="Web-{447E50A7-F0D7-490C-807E-D16A397A315E}" dt="2022-01-12T09:09:35.543" v="283" actId="20577"/>
          <ac:spMkLst>
            <pc:docMk/>
            <pc:sldMk cId="989922594" sldId="263"/>
            <ac:spMk id="2" creationId="{A022DEA7-F76B-4734-A252-1D638005314F}"/>
          </ac:spMkLst>
        </pc:spChg>
        <pc:spChg chg="mod ord">
          <ac:chgData name="BURNHAM, Nicole (CENTRAL AND NORTH WEST LONDON NHS FOUNDATION TRUST)" userId="S::nicole.burnham@nhs.net::c52e613b-e55d-4526-87ca-82836c4f6703" providerId="AD" clId="Web-{447E50A7-F0D7-490C-807E-D16A397A315E}" dt="2022-01-12T09:11:44.031" v="390" actId="20577"/>
          <ac:spMkLst>
            <pc:docMk/>
            <pc:sldMk cId="989922594" sldId="263"/>
            <ac:spMk id="3" creationId="{6ED9DD3C-826F-4D7B-BAB4-E837A746CC09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447E50A7-F0D7-490C-807E-D16A397A315E}" dt="2022-01-12T09:13:34.316" v="505" actId="20577"/>
          <ac:spMkLst>
            <pc:docMk/>
            <pc:sldMk cId="989922594" sldId="263"/>
            <ac:spMk id="4" creationId="{EE0B3E2E-8568-474A-AC96-6A243DB9F0A8}"/>
          </ac:spMkLst>
        </pc:spChg>
      </pc:sldChg>
    </pc:docChg>
  </pc:docChgLst>
  <pc:docChgLst>
    <pc:chgData name="SIMS, Rhiannon (WEST LONDON NHS TRUST)" userId="S::rhiannon.sims@nhs.net::3a4061ea-ecf8-4c97-bbf9-b3fb2c3afebe" providerId="AD" clId="Web-{492B5CB4-2F83-42D2-822C-D6EDD2CDE4B7}"/>
    <pc:docChg chg="addSld delSld modSld">
      <pc:chgData name="SIMS, Rhiannon (WEST LONDON NHS TRUST)" userId="S::rhiannon.sims@nhs.net::3a4061ea-ecf8-4c97-bbf9-b3fb2c3afebe" providerId="AD" clId="Web-{492B5CB4-2F83-42D2-822C-D6EDD2CDE4B7}" dt="2022-01-12T09:55:33.967" v="96" actId="20577"/>
      <pc:docMkLst>
        <pc:docMk/>
      </pc:docMkLst>
      <pc:sldChg chg="modSp">
        <pc:chgData name="SIMS, Rhiannon (WEST LONDON NHS TRUST)" userId="S::rhiannon.sims@nhs.net::3a4061ea-ecf8-4c97-bbf9-b3fb2c3afebe" providerId="AD" clId="Web-{492B5CB4-2F83-42D2-822C-D6EDD2CDE4B7}" dt="2022-01-12T09:55:33.967" v="96" actId="20577"/>
        <pc:sldMkLst>
          <pc:docMk/>
          <pc:sldMk cId="2801846565" sldId="258"/>
        </pc:sldMkLst>
        <pc:spChg chg="mod">
          <ac:chgData name="SIMS, Rhiannon (WEST LONDON NHS TRUST)" userId="S::rhiannon.sims@nhs.net::3a4061ea-ecf8-4c97-bbf9-b3fb2c3afebe" providerId="AD" clId="Web-{492B5CB4-2F83-42D2-822C-D6EDD2CDE4B7}" dt="2022-01-12T09:55:33.967" v="96" actId="20577"/>
          <ac:spMkLst>
            <pc:docMk/>
            <pc:sldMk cId="2801846565" sldId="258"/>
            <ac:spMk id="4" creationId="{348D428A-991F-4419-B987-E99088BA9EEB}"/>
          </ac:spMkLst>
        </pc:spChg>
      </pc:sldChg>
      <pc:sldChg chg="del">
        <pc:chgData name="SIMS, Rhiannon (WEST LONDON NHS TRUST)" userId="S::rhiannon.sims@nhs.net::3a4061ea-ecf8-4c97-bbf9-b3fb2c3afebe" providerId="AD" clId="Web-{492B5CB4-2F83-42D2-822C-D6EDD2CDE4B7}" dt="2022-01-12T09:52:07.134" v="2"/>
        <pc:sldMkLst>
          <pc:docMk/>
          <pc:sldMk cId="962579701" sldId="260"/>
        </pc:sldMkLst>
      </pc:sldChg>
      <pc:sldChg chg="del">
        <pc:chgData name="SIMS, Rhiannon (WEST LONDON NHS TRUST)" userId="S::rhiannon.sims@nhs.net::3a4061ea-ecf8-4c97-bbf9-b3fb2c3afebe" providerId="AD" clId="Web-{492B5CB4-2F83-42D2-822C-D6EDD2CDE4B7}" dt="2022-01-12T09:52:09.275" v="3"/>
        <pc:sldMkLst>
          <pc:docMk/>
          <pc:sldMk cId="2393028857" sldId="261"/>
        </pc:sldMkLst>
      </pc:sldChg>
      <pc:sldChg chg="del">
        <pc:chgData name="SIMS, Rhiannon (WEST LONDON NHS TRUST)" userId="S::rhiannon.sims@nhs.net::3a4061ea-ecf8-4c97-bbf9-b3fb2c3afebe" providerId="AD" clId="Web-{492B5CB4-2F83-42D2-822C-D6EDD2CDE4B7}" dt="2022-01-12T09:51:48.790" v="1"/>
        <pc:sldMkLst>
          <pc:docMk/>
          <pc:sldMk cId="1803605162" sldId="262"/>
        </pc:sldMkLst>
      </pc:sldChg>
      <pc:sldChg chg="add">
        <pc:chgData name="SIMS, Rhiannon (WEST LONDON NHS TRUST)" userId="S::rhiannon.sims@nhs.net::3a4061ea-ecf8-4c97-bbf9-b3fb2c3afebe" providerId="AD" clId="Web-{492B5CB4-2F83-42D2-822C-D6EDD2CDE4B7}" dt="2022-01-12T09:51:44.321" v="0"/>
        <pc:sldMkLst>
          <pc:docMk/>
          <pc:sldMk cId="1000080745" sldId="264"/>
        </pc:sldMkLst>
      </pc:sldChg>
    </pc:docChg>
  </pc:docChgLst>
  <pc:docChgLst>
    <pc:chgData name="BURNHAM, Nicole (CENTRAL AND NORTH WEST LONDON NHS FOUNDATION TRUST)" userId="S::nicole.burnham@nhs.net::c52e613b-e55d-4526-87ca-82836c4f6703" providerId="AD" clId="Web-{B6774F81-FD0F-4AA0-B47C-A9E949E14BD8}"/>
    <pc:docChg chg="delSld modSld">
      <pc:chgData name="BURNHAM, Nicole (CENTRAL AND NORTH WEST LONDON NHS FOUNDATION TRUST)" userId="S::nicole.burnham@nhs.net::c52e613b-e55d-4526-87ca-82836c4f6703" providerId="AD" clId="Web-{B6774F81-FD0F-4AA0-B47C-A9E949E14BD8}" dt="2022-01-12T09:46:20.121" v="336" actId="14100"/>
      <pc:docMkLst>
        <pc:docMk/>
      </pc:docMkLst>
      <pc:sldChg chg="modSp">
        <pc:chgData name="BURNHAM, Nicole (CENTRAL AND NORTH WEST LONDON NHS FOUNDATION TRUST)" userId="S::nicole.burnham@nhs.net::c52e613b-e55d-4526-87ca-82836c4f6703" providerId="AD" clId="Web-{B6774F81-FD0F-4AA0-B47C-A9E949E14BD8}" dt="2022-01-12T09:46:20.121" v="336" actId="14100"/>
        <pc:sldMkLst>
          <pc:docMk/>
          <pc:sldMk cId="467510247" sldId="256"/>
        </pc:sldMkLst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46:20.121" v="336" actId="14100"/>
          <ac:spMkLst>
            <pc:docMk/>
            <pc:sldMk cId="467510247" sldId="256"/>
            <ac:spMk id="4" creationId="{00000000-0000-0000-0000-000000000000}"/>
          </ac:spMkLst>
        </pc:spChg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46:00.480" v="318" actId="1076"/>
          <ac:spMkLst>
            <pc:docMk/>
            <pc:sldMk cId="467510247" sldId="256"/>
            <ac:spMk id="5" creationId="{00000000-0000-0000-0000-000000000000}"/>
          </ac:spMkLst>
        </pc:spChg>
      </pc:sldChg>
      <pc:sldChg chg="addSp delSp modSp del mod modClrScheme addAnim delAnim chgLayout">
        <pc:chgData name="BURNHAM, Nicole (CENTRAL AND NORTH WEST LONDON NHS FOUNDATION TRUST)" userId="S::nicole.burnham@nhs.net::c52e613b-e55d-4526-87ca-82836c4f6703" providerId="AD" clId="Web-{B6774F81-FD0F-4AA0-B47C-A9E949E14BD8}" dt="2022-01-12T09:21:41.043" v="56"/>
        <pc:sldMkLst>
          <pc:docMk/>
          <pc:sldMk cId="4185368206" sldId="257"/>
        </pc:sldMkLst>
        <pc:spChg chg="mod ord">
          <ac:chgData name="BURNHAM, Nicole (CENTRAL AND NORTH WEST LONDON NHS FOUNDATION TRUST)" userId="S::nicole.burnham@nhs.net::c52e613b-e55d-4526-87ca-82836c4f6703" providerId="AD" clId="Web-{B6774F81-FD0F-4AA0-B47C-A9E949E14BD8}" dt="2022-01-12T09:21:17.855" v="55" actId="20577"/>
          <ac:spMkLst>
            <pc:docMk/>
            <pc:sldMk cId="4185368206" sldId="257"/>
            <ac:spMk id="2" creationId="{B5D178F2-5328-4331-A36A-93D96820255B}"/>
          </ac:spMkLst>
        </pc:spChg>
        <pc:spChg chg="del mod ord">
          <ac:chgData name="BURNHAM, Nicole (CENTRAL AND NORTH WEST LONDON NHS FOUNDATION TRUST)" userId="S::nicole.burnham@nhs.net::c52e613b-e55d-4526-87ca-82836c4f6703" providerId="AD" clId="Web-{B6774F81-FD0F-4AA0-B47C-A9E949E14BD8}" dt="2022-01-12T09:20:45.714" v="39"/>
          <ac:spMkLst>
            <pc:docMk/>
            <pc:sldMk cId="4185368206" sldId="257"/>
            <ac:spMk id="3" creationId="{97021454-9EE0-4EE1-B1BA-636B50D6CF3D}"/>
          </ac:spMkLst>
        </pc:spChg>
        <pc:spChg chg="add mod ord">
          <ac:chgData name="BURNHAM, Nicole (CENTRAL AND NORTH WEST LONDON NHS FOUNDATION TRUST)" userId="S::nicole.burnham@nhs.net::c52e613b-e55d-4526-87ca-82836c4f6703" providerId="AD" clId="Web-{B6774F81-FD0F-4AA0-B47C-A9E949E14BD8}" dt="2022-01-12T09:21:10.496" v="51" actId="688"/>
          <ac:spMkLst>
            <pc:docMk/>
            <pc:sldMk cId="4185368206" sldId="257"/>
            <ac:spMk id="4" creationId="{93F1ECF4-72BD-4254-833C-13329DECA0AD}"/>
          </ac:spMkLst>
        </pc:spChg>
        <pc:picChg chg="add del mod">
          <ac:chgData name="BURNHAM, Nicole (CENTRAL AND NORTH WEST LONDON NHS FOUNDATION TRUST)" userId="S::nicole.burnham@nhs.net::c52e613b-e55d-4526-87ca-82836c4f6703" providerId="AD" clId="Web-{B6774F81-FD0F-4AA0-B47C-A9E949E14BD8}" dt="2022-01-12T09:20:38.010" v="38"/>
          <ac:picMkLst>
            <pc:docMk/>
            <pc:sldMk cId="4185368206" sldId="257"/>
            <ac:picMk id="5" creationId="{5A0EA835-6D4F-4E30-9AF0-53C7E7692D82}"/>
          </ac:picMkLst>
        </pc:picChg>
        <pc:picChg chg="add mod ord">
          <ac:chgData name="BURNHAM, Nicole (CENTRAL AND NORTH WEST LONDON NHS FOUNDATION TRUST)" userId="S::nicole.burnham@nhs.net::c52e613b-e55d-4526-87ca-82836c4f6703" providerId="AD" clId="Web-{B6774F81-FD0F-4AA0-B47C-A9E949E14BD8}" dt="2022-01-12T09:21:11.058" v="52" actId="1076"/>
          <ac:picMkLst>
            <pc:docMk/>
            <pc:sldMk cId="4185368206" sldId="257"/>
            <ac:picMk id="6" creationId="{86FE8CE1-1ED3-4C33-8A36-636B04913283}"/>
          </ac:picMkLst>
        </pc:picChg>
      </pc:sldChg>
      <pc:sldChg chg="delSp modSp">
        <pc:chgData name="BURNHAM, Nicole (CENTRAL AND NORTH WEST LONDON NHS FOUNDATION TRUST)" userId="S::nicole.burnham@nhs.net::c52e613b-e55d-4526-87ca-82836c4f6703" providerId="AD" clId="Web-{B6774F81-FD0F-4AA0-B47C-A9E949E14BD8}" dt="2022-01-12T09:27:24.238" v="315" actId="14100"/>
        <pc:sldMkLst>
          <pc:docMk/>
          <pc:sldMk cId="2801846565" sldId="258"/>
        </pc:sldMkLst>
        <pc:spChg chg="del mod">
          <ac:chgData name="BURNHAM, Nicole (CENTRAL AND NORTH WEST LONDON NHS FOUNDATION TRUST)" userId="S::nicole.burnham@nhs.net::c52e613b-e55d-4526-87ca-82836c4f6703" providerId="AD" clId="Web-{B6774F81-FD0F-4AA0-B47C-A9E949E14BD8}" dt="2022-01-12T09:27:21.535" v="314"/>
          <ac:spMkLst>
            <pc:docMk/>
            <pc:sldMk cId="2801846565" sldId="258"/>
            <ac:spMk id="2" creationId="{00000000-0000-0000-0000-000000000000}"/>
          </ac:spMkLst>
        </pc:spChg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26:06.049" v="258" actId="20577"/>
          <ac:spMkLst>
            <pc:docMk/>
            <pc:sldMk cId="2801846565" sldId="258"/>
            <ac:spMk id="3" creationId="{9F29C01D-0C75-4976-8DB8-6B26887A4050}"/>
          </ac:spMkLst>
        </pc:spChg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27:24.238" v="315" actId="14100"/>
          <ac:spMkLst>
            <pc:docMk/>
            <pc:sldMk cId="2801846565" sldId="258"/>
            <ac:spMk id="4" creationId="{348D428A-991F-4419-B987-E99088BA9EEB}"/>
          </ac:spMkLst>
        </pc:spChg>
      </pc:sldChg>
      <pc:sldChg chg="modSp">
        <pc:chgData name="BURNHAM, Nicole (CENTRAL AND NORTH WEST LONDON NHS FOUNDATION TRUST)" userId="S::nicole.burnham@nhs.net::c52e613b-e55d-4526-87ca-82836c4f6703" providerId="AD" clId="Web-{B6774F81-FD0F-4AA0-B47C-A9E949E14BD8}" dt="2022-01-12T09:45:28.230" v="316" actId="20577"/>
        <pc:sldMkLst>
          <pc:docMk/>
          <pc:sldMk cId="1511097954" sldId="259"/>
        </pc:sldMkLst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45:28.230" v="316" actId="20577"/>
          <ac:spMkLst>
            <pc:docMk/>
            <pc:sldMk cId="1511097954" sldId="259"/>
            <ac:spMk id="3" creationId="{DDB50FC9-43CF-4E69-B074-7F29BD04B8F8}"/>
          </ac:spMkLst>
        </pc:spChg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19:47.603" v="27" actId="20577"/>
          <ac:spMkLst>
            <pc:docMk/>
            <pc:sldMk cId="1511097954" sldId="259"/>
            <ac:spMk id="4" creationId="{ED792B45-797A-40D3-AFEC-92039E9133A3}"/>
          </ac:spMkLst>
        </pc:spChg>
      </pc:sldChg>
      <pc:sldChg chg="addSp modSp">
        <pc:chgData name="BURNHAM, Nicole (CENTRAL AND NORTH WEST LONDON NHS FOUNDATION TRUST)" userId="S::nicole.burnham@nhs.net::c52e613b-e55d-4526-87ca-82836c4f6703" providerId="AD" clId="Web-{B6774F81-FD0F-4AA0-B47C-A9E949E14BD8}" dt="2022-01-12T09:45:36.042" v="317" actId="20577"/>
        <pc:sldMkLst>
          <pc:docMk/>
          <pc:sldMk cId="989922594" sldId="263"/>
        </pc:sldMkLst>
        <pc:spChg chg="mod">
          <ac:chgData name="BURNHAM, Nicole (CENTRAL AND NORTH WEST LONDON NHS FOUNDATION TRUST)" userId="S::nicole.burnham@nhs.net::c52e613b-e55d-4526-87ca-82836c4f6703" providerId="AD" clId="Web-{B6774F81-FD0F-4AA0-B47C-A9E949E14BD8}" dt="2022-01-12T09:45:36.042" v="317" actId="20577"/>
          <ac:spMkLst>
            <pc:docMk/>
            <pc:sldMk cId="989922594" sldId="263"/>
            <ac:spMk id="2" creationId="{A022DEA7-F76B-4734-A252-1D638005314F}"/>
          </ac:spMkLst>
        </pc:spChg>
        <pc:picChg chg="add">
          <ac:chgData name="BURNHAM, Nicole (CENTRAL AND NORTH WEST LONDON NHS FOUNDATION TRUST)" userId="S::nicole.burnham@nhs.net::c52e613b-e55d-4526-87ca-82836c4f6703" providerId="AD" clId="Web-{B6774F81-FD0F-4AA0-B47C-A9E949E14BD8}" dt="2022-01-12T09:18:22.336" v="0"/>
          <ac:picMkLst>
            <pc:docMk/>
            <pc:sldMk cId="989922594" sldId="263"/>
            <ac:picMk id="6" creationId="{4A3FA9D7-F811-4298-94A3-50C429071EB0}"/>
          </ac:picMkLst>
        </pc:picChg>
        <pc:picChg chg="add">
          <ac:chgData name="BURNHAM, Nicole (CENTRAL AND NORTH WEST LONDON NHS FOUNDATION TRUST)" userId="S::nicole.burnham@nhs.net::c52e613b-e55d-4526-87ca-82836c4f6703" providerId="AD" clId="Web-{B6774F81-FD0F-4AA0-B47C-A9E949E14BD8}" dt="2022-01-12T09:18:31.961" v="2"/>
          <ac:picMkLst>
            <pc:docMk/>
            <pc:sldMk cId="989922594" sldId="263"/>
            <ac:picMk id="8" creationId="{607F9257-4727-4516-B551-1650B42DDC2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imsRhi\AppData\Local\Microsoft\Windows\INetCache\Content.Outlook\P7C3S701\Copy%20of%20KW%20Data%20-%20November%202021%20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CC0099"/>
                </a:solidFill>
                <a:latin typeface="+mn-lt"/>
                <a:ea typeface="+mn-ea"/>
                <a:cs typeface="+mn-cs"/>
              </a:defRPr>
            </a:pPr>
            <a:r>
              <a:rPr lang="en-GB" baseline="0">
                <a:solidFill>
                  <a:srgbClr val="CC0099"/>
                </a:solidFill>
              </a:rPr>
              <a:t>referrals</a:t>
            </a:r>
            <a:endParaRPr lang="en-GB">
              <a:solidFill>
                <a:srgbClr val="CC0099"/>
              </a:solidFill>
            </a:endParaRP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CC0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C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KW referrals'!$B$2:$S$2</c:f>
              <c:strCache>
                <c:ptCount val="18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 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  <c:pt idx="13">
                  <c:v>July</c:v>
                </c:pt>
                <c:pt idx="14">
                  <c:v>August</c:v>
                </c:pt>
                <c:pt idx="15">
                  <c:v>Sept</c:v>
                </c:pt>
                <c:pt idx="16">
                  <c:v>Oct</c:v>
                </c:pt>
                <c:pt idx="17">
                  <c:v>Nov</c:v>
                </c:pt>
              </c:strCache>
            </c:strRef>
          </c:cat>
          <c:val>
            <c:numRef>
              <c:f>'Total KW referrals'!$B$3:$S$3</c:f>
              <c:numCache>
                <c:formatCode>General</c:formatCode>
                <c:ptCount val="18"/>
                <c:pt idx="0">
                  <c:v>120</c:v>
                </c:pt>
                <c:pt idx="1">
                  <c:v>133</c:v>
                </c:pt>
                <c:pt idx="2">
                  <c:v>100</c:v>
                </c:pt>
                <c:pt idx="3">
                  <c:v>98</c:v>
                </c:pt>
                <c:pt idx="4">
                  <c:v>85</c:v>
                </c:pt>
                <c:pt idx="5">
                  <c:v>90</c:v>
                </c:pt>
                <c:pt idx="6">
                  <c:v>82</c:v>
                </c:pt>
                <c:pt idx="7">
                  <c:v>111</c:v>
                </c:pt>
                <c:pt idx="8">
                  <c:v>134</c:v>
                </c:pt>
                <c:pt idx="9">
                  <c:v>128</c:v>
                </c:pt>
                <c:pt idx="10">
                  <c:v>146</c:v>
                </c:pt>
                <c:pt idx="11">
                  <c:v>161</c:v>
                </c:pt>
                <c:pt idx="12">
                  <c:v>152</c:v>
                </c:pt>
                <c:pt idx="13">
                  <c:v>146</c:v>
                </c:pt>
                <c:pt idx="14">
                  <c:v>115</c:v>
                </c:pt>
                <c:pt idx="15">
                  <c:v>147</c:v>
                </c:pt>
                <c:pt idx="16">
                  <c:v>220</c:v>
                </c:pt>
                <c:pt idx="17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A-4052-892F-8E4750277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3137320"/>
        <c:axId val="403141584"/>
      </c:lineChart>
      <c:catAx>
        <c:axId val="40313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rgbClr val="CC0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CC0099"/>
                    </a:solidFill>
                  </a:rPr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rgbClr val="CC0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41584"/>
        <c:crosses val="autoZero"/>
        <c:auto val="1"/>
        <c:lblAlgn val="ctr"/>
        <c:lblOffset val="100"/>
        <c:noMultiLvlLbl val="0"/>
      </c:catAx>
      <c:valAx>
        <c:axId val="403141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rgbClr val="CC0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CC0099"/>
                    </a:solidFill>
                  </a:rPr>
                  <a:t>Number</a:t>
                </a:r>
                <a:r>
                  <a:rPr lang="en-GB" baseline="0">
                    <a:solidFill>
                      <a:srgbClr val="CC0099"/>
                    </a:solidFill>
                  </a:rPr>
                  <a:t> of Referrals</a:t>
                </a:r>
                <a:endParaRPr lang="en-GB">
                  <a:solidFill>
                    <a:srgbClr val="CC0099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rgbClr val="CC0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37320"/>
        <c:crosses val="autoZero"/>
        <c:crossBetween val="between"/>
      </c:valAx>
      <c:spPr>
        <a:gradFill>
          <a:gsLst>
            <a:gs pos="65000">
              <a:srgbClr val="FFFFFF"/>
            </a:gs>
            <a:gs pos="0">
              <a:schemeClr val="bg1"/>
            </a:gs>
            <a:gs pos="4000">
              <a:schemeClr val="bg1"/>
            </a:gs>
            <a:gs pos="4000">
              <a:schemeClr val="bg1"/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E322C-0B9A-4D89-9861-102DD2B4D973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172F1-EB52-4399-9476-46082D6BB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079D-6E2B-48A7-91D3-32BD4C8A7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A3315-583C-4F92-8D0B-385963F0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82EF-A503-44CB-AF3B-629D0094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EDB7-4D00-451F-827F-4ADF7064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8148-68DB-4271-8C24-44E1DF53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D289-0BD4-458F-92D5-1CACDED4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248A1-482A-4EEA-B330-E989B769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0B8E-BB19-489F-90BF-7D879501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3B44-5BC4-4094-8670-60C0608D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B2CA-F9C4-4BB5-990F-2B10C87B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4D28C-DF54-4EDA-AC59-019529CB0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BDC52-2C12-485B-8D54-BDE8B227E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5BA45-E869-4EAB-9C0A-8825C106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6B642-33D3-4E69-A1D8-9A9539B1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2491C-EA8B-415D-B9AC-D8470FE1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EAAA-C0C1-41E0-89FC-C9E7D429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09CC-1392-4137-98B3-396007A9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2C7E-E06E-4E4D-A358-BEC53A2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911F-8492-4A69-B348-B3132B47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E164-2916-4D0C-87BD-DF21C208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3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A52B-6151-49FB-B03D-8CC4B7FD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87E3F-63F7-4ECB-8E3F-EDDC7CC35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E6BC-1784-4E43-8F0E-122D96E6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CAB66-BE2F-4171-9BF9-0E338A48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E0FFE-424B-4CFC-A57B-2F22642B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7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A6B4-6408-4BBF-B727-F7A8895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8A58-62F1-474E-8458-F4C9CEC46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A3FAA-1A96-4AA9-9F2A-9846F381E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C277E-4CF6-4B20-8B69-D7E3D138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EA6DE-2CE5-4F76-96B3-1A8FD03C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5AABC-07D9-4BD3-B904-343BD2C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1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4658-5756-4393-A043-2282DA7E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2CA5-6E98-48CC-A303-A90A230A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08636-64FB-497B-9346-AF60213E9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A5FFE-515B-4025-BA7E-B5D8AC671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5D39C-C050-4B26-8CF8-2E4FAA2B2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48439-53C5-4EB4-AA02-464061FC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2B5FF-7D1A-4BA1-8315-25029009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4E85E-31FD-4F27-AD29-1543CF3A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ED9F-AF02-4F0E-9EB4-9B974339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D69C2-FA38-42C2-9741-B3892D9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CD971-7457-4AA0-A381-C610F3BF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4EB0D-B111-40A9-BBB2-534E3931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8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882FA-CE51-45C3-81A4-5451A2CB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75FAC-7964-4A65-933A-FB305021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E5565-9906-4B4E-BF2F-5E89EFCD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2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7B15-F6C2-4245-858B-F81A2B51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D115-E6A1-45DF-8314-6800BBF0C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AE5C-FC12-4BEB-A44E-D7C2A41F8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09EF-406B-47B9-89F8-9928BADD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117B9-22CE-4E66-A58A-C433CBC3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DD29-470B-443F-B399-A6386169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5EEC-8064-4D7B-9C7D-5191A334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4637C-4998-4E27-83BD-04B20D2AE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725E7-62DC-432F-8474-B5A946943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04432-7DE9-4051-B9E9-75048CF9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4A604-01AD-4F18-9B0A-F7BF6950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7913D-F75E-4947-BC3B-5E81085B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958AC-91C7-47C9-B0CA-9E89E093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6F4CF-6425-4AF5-AFB1-F9B9128E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0358-86A7-45B7-90C9-B4934A7C3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CEF7-B8D0-4103-A537-94DDB0CD14F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2CD3D-3BDD-4C52-B130-8051B106C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9229-7D6A-4377-9618-0AF3D35B0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88C8-ECAF-4251-AADA-621417FF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13A406-9387-4622-A3A2-162A6E1A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9425A-06B5-4857-BEFE-4B96973E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66"/>
            <a:ext cx="12192000" cy="465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9963" y="2761673"/>
            <a:ext cx="54309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>
              <a:cs typeface="Calibri"/>
            </a:endParaRP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50FC9-43CF-4E69-B074-7F29BD04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/>
            </a:r>
            <a:br>
              <a:rPr lang="en-GB">
                <a:cs typeface="Calibri Light"/>
              </a:rPr>
            </a:br>
            <a:r>
              <a:rPr lang="en-GB" b="1">
                <a:solidFill>
                  <a:srgbClr val="BF136F"/>
                </a:solidFill>
                <a:cs typeface="Calibri Light"/>
              </a:rPr>
              <a:t>Keeping Well North West London</a:t>
            </a:r>
            <a:endParaRPr lang="en-GB" b="1">
              <a:solidFill>
                <a:srgbClr val="BF136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2B45-797A-40D3-AFEC-92039E913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Keeping Well NWL is a staff support service that offers rapid psychological assessment, brief advice and emotional support, signposting and onward referral for NHS and Social Care staff working in NWL.  </a:t>
            </a:r>
            <a:endParaRPr lang="en-US"/>
          </a:p>
          <a:p>
            <a:r>
              <a:rPr lang="en-GB">
                <a:ea typeface="+mn-lt"/>
                <a:cs typeface="+mn-lt"/>
              </a:rPr>
              <a:t>We are a Multidisciplinary team consisting of psychologists, CBT therapist, counsellor, assistant psychologists, drug and alcohol practitioner, mindfulness practitioner and communication and outreach worker. </a:t>
            </a:r>
          </a:p>
          <a:p>
            <a:r>
              <a:rPr lang="en-GB">
                <a:ea typeface="+mn-lt"/>
                <a:cs typeface="+mn-lt"/>
              </a:rPr>
              <a:t>Keeping Well was originally formed in June 2020 as an IAPT integrated service, but has operated as a individual MDT since March 2021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09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DEA7-F76B-4734-A252-1D638005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/>
            </a:r>
            <a:br>
              <a:rPr lang="en-GB">
                <a:cs typeface="Calibri Light"/>
              </a:rPr>
            </a:br>
            <a:r>
              <a:rPr lang="en-GB" b="1">
                <a:solidFill>
                  <a:srgbClr val="BF136F"/>
                </a:solidFill>
                <a:cs typeface="Calibri Light"/>
              </a:rPr>
              <a:t>The Keeping Well Offer</a:t>
            </a:r>
            <a:endParaRPr lang="en-GB" b="1">
              <a:solidFill>
                <a:srgbClr val="BF136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DD3C-826F-4D7B-BAB4-E837A746CC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cs typeface="Calibri"/>
              </a:rPr>
              <a:t>Specialist signposting and information including self-help resources </a:t>
            </a:r>
          </a:p>
          <a:p>
            <a:r>
              <a:rPr lang="en-GB">
                <a:cs typeface="Calibri"/>
              </a:rPr>
              <a:t>Advice and support</a:t>
            </a:r>
          </a:p>
          <a:p>
            <a:r>
              <a:rPr lang="en-GB">
                <a:cs typeface="Calibri"/>
              </a:rPr>
              <a:t>Onward referrals (NHS, third sector or specialist services)</a:t>
            </a:r>
          </a:p>
          <a:p>
            <a:r>
              <a:rPr lang="en-GB">
                <a:cs typeface="Calibri"/>
              </a:rPr>
              <a:t>Priority access to NWL IAPT services </a:t>
            </a:r>
          </a:p>
          <a:p>
            <a:r>
              <a:rPr lang="en-GB">
                <a:cs typeface="Calibri"/>
              </a:rPr>
              <a:t>Care navigation to help staff into and engage with external services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B3E2E-8568-474A-AC96-6A243DB9F0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cs typeface="Calibri"/>
              </a:rPr>
              <a:t>Support with substance misuse </a:t>
            </a:r>
          </a:p>
          <a:p>
            <a:r>
              <a:rPr lang="en-GB">
                <a:cs typeface="Calibri"/>
              </a:rPr>
              <a:t>Mindfulness (group or 1:1)</a:t>
            </a:r>
          </a:p>
          <a:p>
            <a:r>
              <a:rPr lang="en-GB">
                <a:cs typeface="Calibri"/>
              </a:rPr>
              <a:t>Long Covid support (3 group offers available)</a:t>
            </a:r>
          </a:p>
          <a:p>
            <a:r>
              <a:rPr lang="en-GB">
                <a:cs typeface="Calibri"/>
              </a:rPr>
              <a:t>Consultation for teams</a:t>
            </a:r>
          </a:p>
          <a:p>
            <a:r>
              <a:rPr lang="en-GB">
                <a:cs typeface="Calibri"/>
              </a:rPr>
              <a:t>Support for managers</a:t>
            </a:r>
          </a:p>
          <a:p>
            <a:r>
              <a:rPr lang="en-GB">
                <a:cs typeface="Calibri"/>
              </a:rPr>
              <a:t>Keeping Well Academy </a:t>
            </a:r>
          </a:p>
          <a:p>
            <a:r>
              <a:rPr lang="en-GB">
                <a:cs typeface="Calibri"/>
              </a:rPr>
              <a:t>Follow up </a:t>
            </a:r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A3FA9D7-F811-4298-94A3-50C429071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6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F9257-4727-4516-B551-1650B42D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66"/>
            <a:ext cx="12192000" cy="4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13A406-9387-4622-A3A2-162A6E1A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9425A-06B5-4857-BEFE-4B96973E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66"/>
            <a:ext cx="12192000" cy="4652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4715" y="483456"/>
            <a:ext cx="111965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>
                <a:solidFill>
                  <a:srgbClr val="D60093"/>
                </a:solidFill>
              </a:rPr>
              <a:t>Services and resources and how to contact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8451" y="1665519"/>
            <a:ext cx="10872539" cy="495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300" b="1"/>
              <a:t>Keeping Well Staff Support Hub </a:t>
            </a:r>
            <a:r>
              <a:rPr lang="en-GB" sz="2300"/>
              <a:t>– </a:t>
            </a:r>
            <a:r>
              <a:rPr lang="en-GB" sz="2300" b="1"/>
              <a:t> </a:t>
            </a:r>
            <a:r>
              <a:rPr lang="en-GB" sz="2300"/>
              <a:t>free, confidential wellbeing and psychological support service run by care professionals for care professionals in North West London.</a:t>
            </a:r>
          </a:p>
        </p:txBody>
      </p:sp>
      <p:pic>
        <p:nvPicPr>
          <p:cNvPr id="6" name="Content Placeholder 5"/>
          <p:cNvPicPr>
            <a:picLocks/>
          </p:cNvPicPr>
          <p:nvPr/>
        </p:nvPicPr>
        <p:blipFill rotWithShape="1">
          <a:blip r:embed="rId4"/>
          <a:srcRect l="12323" t="10027" r="56011" b="8403"/>
          <a:stretch/>
        </p:blipFill>
        <p:spPr bwMode="auto">
          <a:xfrm>
            <a:off x="1317456" y="2900447"/>
            <a:ext cx="4182979" cy="3144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3"/>
          <p:cNvPicPr>
            <a:picLocks/>
          </p:cNvPicPr>
          <p:nvPr/>
        </p:nvPicPr>
        <p:blipFill rotWithShape="1">
          <a:blip r:embed="rId5"/>
          <a:srcRect l="63394" t="5851" r="1122" b="22843"/>
          <a:stretch/>
        </p:blipFill>
        <p:spPr bwMode="auto">
          <a:xfrm>
            <a:off x="6090865" y="2920775"/>
            <a:ext cx="4555958" cy="3144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75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13A406-9387-4622-A3A2-162A6E1A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9425A-06B5-4857-BEFE-4B96973E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66"/>
            <a:ext cx="12192000" cy="465233"/>
          </a:xfrm>
          <a:prstGeom prst="rect">
            <a:avLst/>
          </a:prstGeom>
        </p:spPr>
      </p:pic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43164227-B8B4-4B7D-A99A-26EECD697746}"/>
              </a:ext>
            </a:extLst>
          </p:cNvPr>
          <p:cNvSpPr/>
          <p:nvPr/>
        </p:nvSpPr>
        <p:spPr>
          <a:xfrm>
            <a:off x="277256" y="1245391"/>
            <a:ext cx="6717078" cy="2437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en-GB" sz="1400">
                <a:solidFill>
                  <a:schemeClr val="tx1"/>
                </a:solidFill>
                <a:latin typeface="Arial"/>
                <a:cs typeface="Arial"/>
              </a:rPr>
              <a:t>In total, 2389 staff from across NW London have made self-referrals for psychological support in the 18 months from June 2020 to November 2021.</a:t>
            </a:r>
          </a:p>
          <a:p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2389 people who have received an IAPT intervention, 62% have reached recovery. This is much higher than the usual 50% expected for an IAPT service</a:t>
            </a:r>
          </a:p>
          <a:p>
            <a:endPara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D37B592D-5D4C-46B0-B56A-4CC9D2B9D1C0}"/>
              </a:ext>
            </a:extLst>
          </p:cNvPr>
          <p:cNvSpPr/>
          <p:nvPr/>
        </p:nvSpPr>
        <p:spPr>
          <a:xfrm>
            <a:off x="1224481" y="3772449"/>
            <a:ext cx="2702534" cy="23454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So far, the most common professions seeking support are:</a:t>
            </a:r>
            <a:endParaRPr lang="en-US" sz="140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1.Nurses </a:t>
            </a:r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n-GB" sz="14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2.Administrators </a:t>
            </a:r>
            <a:endParaRPr lang="en-GB" sz="140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3.Doctors </a:t>
            </a:r>
            <a:endParaRPr lang="en-GB" sz="140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4.Managers/Team Leads </a:t>
            </a:r>
            <a:endParaRPr lang="en-GB" sz="140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5.Health Care Assistants </a:t>
            </a:r>
            <a:endParaRPr lang="en-GB" sz="140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32C3D86-D726-4ABE-8DAC-5EE0DD765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059077"/>
              </p:ext>
            </p:extLst>
          </p:nvPr>
        </p:nvGraphicFramePr>
        <p:xfrm>
          <a:off x="7337929" y="1163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8">
            <a:extLst>
              <a:ext uri="{FF2B5EF4-FFF2-40B4-BE49-F238E27FC236}">
                <a16:creationId xmlns:a16="http://schemas.microsoft.com/office/drawing/2014/main" id="{E1CA2A6A-CB58-4724-B4CB-4DB2069625B3}"/>
              </a:ext>
            </a:extLst>
          </p:cNvPr>
          <p:cNvSpPr/>
          <p:nvPr/>
        </p:nvSpPr>
        <p:spPr>
          <a:xfrm>
            <a:off x="4270610" y="3823772"/>
            <a:ext cx="2702534" cy="23454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So far, the top 5 presenting difficulties are:</a:t>
            </a:r>
            <a:endParaRPr lang="en-GB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•Anxiety </a:t>
            </a:r>
            <a:endParaRPr lang="en-GB" sz="1400" dirty="0" smtClean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n-GB" sz="14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Work Related Stress </a:t>
            </a:r>
            <a:r>
              <a:rPr lang="en-GB" sz="14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Depression/low mood </a:t>
            </a:r>
            <a:endParaRPr lang="en-GB" sz="1400" dirty="0" smtClean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n-GB" sz="14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Covid related issues </a:t>
            </a:r>
            <a:r>
              <a:rPr lang="en-GB" sz="14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Relationship Problems </a:t>
            </a:r>
            <a:endParaRPr lang="en-GB" sz="1400" dirty="0">
              <a:solidFill>
                <a:schemeClr val="tx1"/>
              </a:solidFill>
              <a:cs typeface="Calibri"/>
            </a:endParaRPr>
          </a:p>
          <a:p>
            <a:endParaRPr lang="en-GB" sz="1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endParaRPr lang="en-GB" sz="1200" dirty="0">
              <a:solidFill>
                <a:schemeClr val="tx1"/>
              </a:solidFill>
              <a:cs typeface="Calibri"/>
            </a:endParaRP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Graphic spid="16" grpId="0">
        <p:bldAsOne/>
      </p:bldGraphic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13A406-9387-4622-A3A2-162A6E1A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9425A-06B5-4857-BEFE-4B96973E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766"/>
            <a:ext cx="12192000" cy="4652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29C01D-0C75-4976-8DB8-6B26887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/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The Nationwide and London wide offer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D428A-991F-4419-B987-E99088BA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757"/>
            <a:ext cx="10515600" cy="43082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cs typeface="Calibri" panose="020F0502020204030204"/>
              </a:rPr>
              <a:t>NHS England define the following priorities for all HUBS:</a:t>
            </a:r>
            <a:endParaRPr lang="en-US"/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1) Deliver proactive outreach and engagement 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2) Provide rapid clinical assessment 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3) Provide onward referral and care co-ordination to deliver rapid access to mental health services and support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Below are the following links for the London-wide services:</a:t>
            </a:r>
          </a:p>
          <a:p>
            <a:pPr>
              <a:buFont typeface="Wingdings"/>
              <a:buChar char="§"/>
            </a:pPr>
            <a:r>
              <a:rPr lang="en-GB">
                <a:cs typeface="Calibri" panose="020F0502020204030204"/>
              </a:rPr>
              <a:t>NEL (keepingwellnel.nhs.uk)</a:t>
            </a:r>
            <a:endParaRPr lang="en-GB">
              <a:ea typeface="+mn-lt"/>
              <a:cs typeface="+mn-lt"/>
            </a:endParaRPr>
          </a:p>
          <a:p>
            <a:pPr>
              <a:buFont typeface="Wingdings"/>
              <a:buChar char="§"/>
            </a:pPr>
            <a:r>
              <a:rPr lang="en-GB">
                <a:cs typeface="Calibri" panose="020F0502020204030204"/>
              </a:rPr>
              <a:t>NCL (keepingwellncl.nhs.uk)</a:t>
            </a:r>
          </a:p>
          <a:p>
            <a:pPr>
              <a:buFont typeface="Wingdings"/>
              <a:buChar char="§"/>
            </a:pPr>
            <a:r>
              <a:rPr lang="en-GB">
                <a:cs typeface="Calibri" panose="020F0502020204030204"/>
              </a:rPr>
              <a:t>SEL  (keepingwellsel.nhs.uk</a:t>
            </a:r>
          </a:p>
          <a:p>
            <a:pPr>
              <a:buFont typeface="Wingdings"/>
              <a:buChar char="§"/>
            </a:pPr>
            <a:r>
              <a:rPr lang="en-GB">
                <a:cs typeface="Calibri" panose="020F0502020204030204"/>
              </a:rPr>
              <a:t>SWL (swlondon.nhs.uk/support-for-staff</a:t>
            </a:r>
          </a:p>
        </p:txBody>
      </p:sp>
    </p:spTree>
    <p:extLst>
      <p:ext uri="{BB962C8B-B14F-4D97-AF65-F5344CB8AC3E}">
        <p14:creationId xmlns:p14="http://schemas.microsoft.com/office/powerpoint/2010/main" val="280184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E86B03BCB6243AE89562F47D79785" ma:contentTypeVersion="14" ma:contentTypeDescription="Create a new document." ma:contentTypeScope="" ma:versionID="10ed76557106b824f0f5d5da66aa6341">
  <xsd:schema xmlns:xsd="http://www.w3.org/2001/XMLSchema" xmlns:xs="http://www.w3.org/2001/XMLSchema" xmlns:p="http://schemas.microsoft.com/office/2006/metadata/properties" xmlns:ns1="http://schemas.microsoft.com/sharepoint/v3" xmlns:ns2="855a0452-3889-44a7-9a1d-fdaf20760752" xmlns:ns3="5b80c87a-a2ee-4783-a0a9-6f267bdb5493" targetNamespace="http://schemas.microsoft.com/office/2006/metadata/properties" ma:root="true" ma:fieldsID="8b13c93f66331dcf2e4f4a921dfb6458" ns1:_="" ns2:_="" ns3:_="">
    <xsd:import namespace="http://schemas.microsoft.com/sharepoint/v3"/>
    <xsd:import namespace="855a0452-3889-44a7-9a1d-fdaf20760752"/>
    <xsd:import namespace="5b80c87a-a2ee-4783-a0a9-6f267bdb5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a0452-3889-44a7-9a1d-fdaf20760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0c87a-a2ee-4783-a0a9-6f267bdb5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F52C9-5B49-4686-AAF2-5FBA2D1677B5}">
  <ds:schemaRefs>
    <ds:schemaRef ds:uri="52d04ff3-724b-4353-a1cb-ea3ef08a8c8f"/>
    <ds:schemaRef ds:uri="fac4e759-4c3a-4a4c-b348-d62ffe5f69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7B87C1-72FF-4F07-A978-C7E3A4D321C6}">
  <ds:schemaRefs>
    <ds:schemaRef ds:uri="5b80c87a-a2ee-4783-a0a9-6f267bdb5493"/>
    <ds:schemaRef ds:uri="855a0452-3889-44a7-9a1d-fdaf207607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B3E358-5793-4DD7-BAC7-46201B2B0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 Keeping Well North West London</vt:lpstr>
      <vt:lpstr> The Keeping Well Offer</vt:lpstr>
      <vt:lpstr>PowerPoint Presentation</vt:lpstr>
      <vt:lpstr>PowerPoint Presentation</vt:lpstr>
      <vt:lpstr> The Nationwide and London wide offer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Sweeney</dc:creator>
  <cp:lastModifiedBy>Ciara James</cp:lastModifiedBy>
  <cp:revision>2</cp:revision>
  <dcterms:created xsi:type="dcterms:W3CDTF">2021-12-10T11:54:06Z</dcterms:created>
  <dcterms:modified xsi:type="dcterms:W3CDTF">2022-03-16T09:53:10Z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0x010100F63E86B03BCB6243AE89562F47D79785</vt:lpwstr>
  </property>
</Properties>
</file>